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7"/>
  </p:notesMasterIdLst>
  <p:handoutMasterIdLst>
    <p:handoutMasterId r:id="rId78"/>
  </p:handoutMasterIdLst>
  <p:sldIdLst>
    <p:sldId id="1060" r:id="rId5"/>
    <p:sldId id="258" r:id="rId6"/>
    <p:sldId id="1050" r:id="rId7"/>
    <p:sldId id="1063" r:id="rId8"/>
    <p:sldId id="292" r:id="rId9"/>
    <p:sldId id="1067" r:id="rId10"/>
    <p:sldId id="293" r:id="rId11"/>
    <p:sldId id="1061" r:id="rId12"/>
    <p:sldId id="295" r:id="rId13"/>
    <p:sldId id="1049" r:id="rId14"/>
    <p:sldId id="930" r:id="rId15"/>
    <p:sldId id="921" r:id="rId16"/>
    <p:sldId id="841" r:id="rId17"/>
    <p:sldId id="1044" r:id="rId18"/>
    <p:sldId id="1045" r:id="rId19"/>
    <p:sldId id="1046" r:id="rId20"/>
    <p:sldId id="1055" r:id="rId21"/>
    <p:sldId id="1062" r:id="rId22"/>
    <p:sldId id="1052" r:id="rId23"/>
    <p:sldId id="1053" r:id="rId24"/>
    <p:sldId id="1057" r:id="rId25"/>
    <p:sldId id="1059" r:id="rId26"/>
    <p:sldId id="260" r:id="rId27"/>
    <p:sldId id="261" r:id="rId28"/>
    <p:sldId id="1051" r:id="rId29"/>
    <p:sldId id="297" r:id="rId30"/>
    <p:sldId id="801" r:id="rId31"/>
    <p:sldId id="804" r:id="rId32"/>
    <p:sldId id="1065" r:id="rId33"/>
    <p:sldId id="757" r:id="rId34"/>
    <p:sldId id="1066" r:id="rId35"/>
    <p:sldId id="784" r:id="rId36"/>
    <p:sldId id="926" r:id="rId37"/>
    <p:sldId id="1039" r:id="rId38"/>
    <p:sldId id="1056" r:id="rId39"/>
    <p:sldId id="1019" r:id="rId40"/>
    <p:sldId id="1020" r:id="rId41"/>
    <p:sldId id="694" r:id="rId42"/>
    <p:sldId id="1047" r:id="rId43"/>
    <p:sldId id="914" r:id="rId44"/>
    <p:sldId id="1048" r:id="rId45"/>
    <p:sldId id="918" r:id="rId46"/>
    <p:sldId id="863" r:id="rId47"/>
    <p:sldId id="1054" r:id="rId48"/>
    <p:sldId id="263" r:id="rId49"/>
    <p:sldId id="264" r:id="rId50"/>
    <p:sldId id="1040" r:id="rId51"/>
    <p:sldId id="1041" r:id="rId52"/>
    <p:sldId id="1042" r:id="rId53"/>
    <p:sldId id="1043" r:id="rId54"/>
    <p:sldId id="1068" r:id="rId55"/>
    <p:sldId id="895" r:id="rId56"/>
    <p:sldId id="878" r:id="rId57"/>
    <p:sldId id="800" r:id="rId58"/>
    <p:sldId id="689" r:id="rId59"/>
    <p:sldId id="916" r:id="rId60"/>
    <p:sldId id="1064" r:id="rId61"/>
    <p:sldId id="896" r:id="rId62"/>
    <p:sldId id="897" r:id="rId63"/>
    <p:sldId id="901" r:id="rId64"/>
    <p:sldId id="905" r:id="rId65"/>
    <p:sldId id="906" r:id="rId66"/>
    <p:sldId id="786" r:id="rId67"/>
    <p:sldId id="907" r:id="rId68"/>
    <p:sldId id="908" r:id="rId69"/>
    <p:sldId id="787" r:id="rId70"/>
    <p:sldId id="788" r:id="rId71"/>
    <p:sldId id="789" r:id="rId72"/>
    <p:sldId id="790" r:id="rId73"/>
    <p:sldId id="758" r:id="rId74"/>
    <p:sldId id="923" r:id="rId75"/>
    <p:sldId id="27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BFC"/>
    <a:srgbClr val="00A9B7"/>
    <a:srgbClr val="00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E3801-035E-EB4F-973B-1437A08715B8}" v="117" dt="2025-09-22T11:33:14.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5753" autoAdjust="0"/>
  </p:normalViewPr>
  <p:slideViewPr>
    <p:cSldViewPr snapToGrid="0">
      <p:cViewPr varScale="1">
        <p:scale>
          <a:sx n="91" d="100"/>
          <a:sy n="91" d="100"/>
        </p:scale>
        <p:origin x="200" y="840"/>
      </p:cViewPr>
      <p:guideLst/>
    </p:cSldViewPr>
  </p:slideViewPr>
  <p:outlineViewPr>
    <p:cViewPr>
      <p:scale>
        <a:sx n="33" d="100"/>
        <a:sy n="33" d="100"/>
      </p:scale>
      <p:origin x="0" y="-4524"/>
    </p:cViewPr>
  </p:outlineViewPr>
  <p:notesTextViewPr>
    <p:cViewPr>
      <p:scale>
        <a:sx n="1" d="1"/>
        <a:sy n="1" d="1"/>
      </p:scale>
      <p:origin x="0" y="0"/>
    </p:cViewPr>
  </p:notesTextViewPr>
  <p:notesViewPr>
    <p:cSldViewPr snapToGrid="0">
      <p:cViewPr varScale="1">
        <p:scale>
          <a:sx n="45" d="100"/>
          <a:sy n="45" d="100"/>
        </p:scale>
        <p:origin x="2760" y="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iralles" userId="699e2c5a-5018-4326-8814-50a037852b20" providerId="ADAL" clId="{DF9D644C-8F45-3343-937C-DE40726FBF25}"/>
    <pc:docChg chg="undo custSel addSld delSld modSld sldOrd">
      <pc:chgData name="Luis Miralles" userId="699e2c5a-5018-4326-8814-50a037852b20" providerId="ADAL" clId="{DF9D644C-8F45-3343-937C-DE40726FBF25}" dt="2023-09-22T08:13:12.675" v="3176" actId="20577"/>
      <pc:docMkLst>
        <pc:docMk/>
      </pc:docMkLst>
      <pc:sldChg chg="addSp modSp del mod">
        <pc:chgData name="Luis Miralles" userId="699e2c5a-5018-4326-8814-50a037852b20" providerId="ADAL" clId="{DF9D644C-8F45-3343-937C-DE40726FBF25}" dt="2023-09-18T09:55:47.527" v="1857" actId="2696"/>
        <pc:sldMkLst>
          <pc:docMk/>
          <pc:sldMk cId="2740838320" sldId="256"/>
        </pc:sldMkLst>
      </pc:sldChg>
      <pc:sldChg chg="del">
        <pc:chgData name="Luis Miralles" userId="699e2c5a-5018-4326-8814-50a037852b20" providerId="ADAL" clId="{DF9D644C-8F45-3343-937C-DE40726FBF25}" dt="2023-08-28T09:05:12.445" v="69" actId="2696"/>
        <pc:sldMkLst>
          <pc:docMk/>
          <pc:sldMk cId="2145516726" sldId="257"/>
        </pc:sldMkLst>
      </pc:sldChg>
      <pc:sldChg chg="modSp mod">
        <pc:chgData name="Luis Miralles" userId="699e2c5a-5018-4326-8814-50a037852b20" providerId="ADAL" clId="{DF9D644C-8F45-3343-937C-DE40726FBF25}" dt="2023-08-29T08:19:02.028" v="1679" actId="207"/>
        <pc:sldMkLst>
          <pc:docMk/>
          <pc:sldMk cId="1505644874" sldId="258"/>
        </pc:sldMkLst>
      </pc:sldChg>
      <pc:sldChg chg="modSp mod setBg chgLayout">
        <pc:chgData name="Luis Miralles" userId="699e2c5a-5018-4326-8814-50a037852b20" providerId="ADAL" clId="{DF9D644C-8F45-3343-937C-DE40726FBF25}" dt="2023-09-18T10:04:02.370" v="1910" actId="27636"/>
        <pc:sldMkLst>
          <pc:docMk/>
          <pc:sldMk cId="0" sldId="259"/>
        </pc:sldMkLst>
      </pc:sldChg>
      <pc:sldChg chg="addSp delSp modSp mod ord modClrScheme chgLayout">
        <pc:chgData name="Luis Miralles" userId="699e2c5a-5018-4326-8814-50a037852b20" providerId="ADAL" clId="{DF9D644C-8F45-3343-937C-DE40726FBF25}" dt="2023-09-19T07:43:48.384" v="2292" actId="1076"/>
        <pc:sldMkLst>
          <pc:docMk/>
          <pc:sldMk cId="0" sldId="260"/>
        </pc:sldMkLst>
      </pc:sldChg>
      <pc:sldChg chg="addSp delSp modSp mod ord modClrScheme chgLayout">
        <pc:chgData name="Luis Miralles" userId="699e2c5a-5018-4326-8814-50a037852b20" providerId="ADAL" clId="{DF9D644C-8F45-3343-937C-DE40726FBF25}" dt="2023-09-19T07:44:02.018" v="2295" actId="1076"/>
        <pc:sldMkLst>
          <pc:docMk/>
          <pc:sldMk cId="0" sldId="261"/>
        </pc:sldMkLst>
      </pc:sldChg>
      <pc:sldChg chg="del">
        <pc:chgData name="Luis Miralles" userId="699e2c5a-5018-4326-8814-50a037852b20" providerId="ADAL" clId="{DF9D644C-8F45-3343-937C-DE40726FBF25}" dt="2023-08-29T07:55:22.837" v="1673" actId="2696"/>
        <pc:sldMkLst>
          <pc:docMk/>
          <pc:sldMk cId="3060943910" sldId="262"/>
        </pc:sldMkLst>
      </pc:sldChg>
      <pc:sldChg chg="addSp delSp modSp mod ord modClrScheme chgLayout">
        <pc:chgData name="Luis Miralles" userId="699e2c5a-5018-4326-8814-50a037852b20" providerId="ADAL" clId="{DF9D644C-8F45-3343-937C-DE40726FBF25}" dt="2023-09-19T07:43:25.552" v="2285" actId="1076"/>
        <pc:sldMkLst>
          <pc:docMk/>
          <pc:sldMk cId="0" sldId="263"/>
        </pc:sldMkLst>
      </pc:sldChg>
      <pc:sldChg chg="modSp mod ord modClrScheme chgLayout">
        <pc:chgData name="Luis Miralles" userId="699e2c5a-5018-4326-8814-50a037852b20" providerId="ADAL" clId="{DF9D644C-8F45-3343-937C-DE40726FBF25}" dt="2023-09-19T07:44:25.080" v="2301" actId="1076"/>
        <pc:sldMkLst>
          <pc:docMk/>
          <pc:sldMk cId="0" sldId="264"/>
        </pc:sldMkLst>
      </pc:sldChg>
      <pc:sldChg chg="del">
        <pc:chgData name="Luis Miralles" userId="699e2c5a-5018-4326-8814-50a037852b20" providerId="ADAL" clId="{DF9D644C-8F45-3343-937C-DE40726FBF25}" dt="2023-08-28T11:24:01.758" v="1647" actId="2696"/>
        <pc:sldMkLst>
          <pc:docMk/>
          <pc:sldMk cId="2173218001" sldId="265"/>
        </pc:sldMkLst>
      </pc:sldChg>
      <pc:sldChg chg="del">
        <pc:chgData name="Luis Miralles" userId="699e2c5a-5018-4326-8814-50a037852b20" providerId="ADAL" clId="{DF9D644C-8F45-3343-937C-DE40726FBF25}" dt="2023-08-29T07:55:22.837" v="1673" actId="2696"/>
        <pc:sldMkLst>
          <pc:docMk/>
          <pc:sldMk cId="3487173685" sldId="266"/>
        </pc:sldMkLst>
      </pc:sldChg>
      <pc:sldChg chg="del">
        <pc:chgData name="Luis Miralles" userId="699e2c5a-5018-4326-8814-50a037852b20" providerId="ADAL" clId="{DF9D644C-8F45-3343-937C-DE40726FBF25}" dt="2023-08-29T07:55:22.837" v="1673" actId="2696"/>
        <pc:sldMkLst>
          <pc:docMk/>
          <pc:sldMk cId="442357597" sldId="267"/>
        </pc:sldMkLst>
      </pc:sldChg>
      <pc:sldChg chg="del">
        <pc:chgData name="Luis Miralles" userId="699e2c5a-5018-4326-8814-50a037852b20" providerId="ADAL" clId="{DF9D644C-8F45-3343-937C-DE40726FBF25}" dt="2023-08-29T07:55:22.837" v="1673" actId="2696"/>
        <pc:sldMkLst>
          <pc:docMk/>
          <pc:sldMk cId="3953209471" sldId="268"/>
        </pc:sldMkLst>
      </pc:sldChg>
      <pc:sldChg chg="del">
        <pc:chgData name="Luis Miralles" userId="699e2c5a-5018-4326-8814-50a037852b20" providerId="ADAL" clId="{DF9D644C-8F45-3343-937C-DE40726FBF25}" dt="2023-08-29T07:55:22.837" v="1673" actId="2696"/>
        <pc:sldMkLst>
          <pc:docMk/>
          <pc:sldMk cId="1719199644" sldId="269"/>
        </pc:sldMkLst>
      </pc:sldChg>
      <pc:sldChg chg="del">
        <pc:chgData name="Luis Miralles" userId="699e2c5a-5018-4326-8814-50a037852b20" providerId="ADAL" clId="{DF9D644C-8F45-3343-937C-DE40726FBF25}" dt="2023-08-29T07:55:22.837" v="1673" actId="2696"/>
        <pc:sldMkLst>
          <pc:docMk/>
          <pc:sldMk cId="300919281" sldId="270"/>
        </pc:sldMkLst>
      </pc:sldChg>
      <pc:sldChg chg="del">
        <pc:chgData name="Luis Miralles" userId="699e2c5a-5018-4326-8814-50a037852b20" providerId="ADAL" clId="{DF9D644C-8F45-3343-937C-DE40726FBF25}" dt="2023-08-29T07:55:22.837" v="1673" actId="2696"/>
        <pc:sldMkLst>
          <pc:docMk/>
          <pc:sldMk cId="604343395" sldId="271"/>
        </pc:sldMkLst>
      </pc:sldChg>
      <pc:sldChg chg="del">
        <pc:chgData name="Luis Miralles" userId="699e2c5a-5018-4326-8814-50a037852b20" providerId="ADAL" clId="{DF9D644C-8F45-3343-937C-DE40726FBF25}" dt="2023-08-29T07:55:22.837" v="1673" actId="2696"/>
        <pc:sldMkLst>
          <pc:docMk/>
          <pc:sldMk cId="925338193" sldId="272"/>
        </pc:sldMkLst>
      </pc:sldChg>
      <pc:sldChg chg="del">
        <pc:chgData name="Luis Miralles" userId="699e2c5a-5018-4326-8814-50a037852b20" providerId="ADAL" clId="{DF9D644C-8F45-3343-937C-DE40726FBF25}" dt="2023-08-28T11:24:09.811" v="1649" actId="2696"/>
        <pc:sldMkLst>
          <pc:docMk/>
          <pc:sldMk cId="1331769097" sldId="273"/>
        </pc:sldMkLst>
      </pc:sldChg>
      <pc:sldChg chg="del">
        <pc:chgData name="Luis Miralles" userId="699e2c5a-5018-4326-8814-50a037852b20" providerId="ADAL" clId="{DF9D644C-8F45-3343-937C-DE40726FBF25}" dt="2023-08-28T11:24:10.871" v="1650" actId="2696"/>
        <pc:sldMkLst>
          <pc:docMk/>
          <pc:sldMk cId="4027255734" sldId="275"/>
        </pc:sldMkLst>
      </pc:sldChg>
      <pc:sldChg chg="del">
        <pc:chgData name="Luis Miralles" userId="699e2c5a-5018-4326-8814-50a037852b20" providerId="ADAL" clId="{DF9D644C-8F45-3343-937C-DE40726FBF25}" dt="2023-08-28T11:24:11.544" v="1651" actId="2696"/>
        <pc:sldMkLst>
          <pc:docMk/>
          <pc:sldMk cId="847400941" sldId="276"/>
        </pc:sldMkLst>
      </pc:sldChg>
      <pc:sldChg chg="del">
        <pc:chgData name="Luis Miralles" userId="699e2c5a-5018-4326-8814-50a037852b20" providerId="ADAL" clId="{DF9D644C-8F45-3343-937C-DE40726FBF25}" dt="2023-08-28T11:24:12.357" v="1652" actId="2696"/>
        <pc:sldMkLst>
          <pc:docMk/>
          <pc:sldMk cId="1244807593" sldId="277"/>
        </pc:sldMkLst>
      </pc:sldChg>
      <pc:sldChg chg="del">
        <pc:chgData name="Luis Miralles" userId="699e2c5a-5018-4326-8814-50a037852b20" providerId="ADAL" clId="{DF9D644C-8F45-3343-937C-DE40726FBF25}" dt="2023-08-28T11:24:28.068" v="1657" actId="2696"/>
        <pc:sldMkLst>
          <pc:docMk/>
          <pc:sldMk cId="1734928667" sldId="278"/>
        </pc:sldMkLst>
      </pc:sldChg>
      <pc:sldChg chg="del">
        <pc:chgData name="Luis Miralles" userId="699e2c5a-5018-4326-8814-50a037852b20" providerId="ADAL" clId="{DF9D644C-8F45-3343-937C-DE40726FBF25}" dt="2023-08-28T11:24:28.592" v="1658" actId="2696"/>
        <pc:sldMkLst>
          <pc:docMk/>
          <pc:sldMk cId="2877814364" sldId="279"/>
        </pc:sldMkLst>
      </pc:sldChg>
      <pc:sldChg chg="del">
        <pc:chgData name="Luis Miralles" userId="699e2c5a-5018-4326-8814-50a037852b20" providerId="ADAL" clId="{DF9D644C-8F45-3343-937C-DE40726FBF25}" dt="2023-09-18T09:46:47.637" v="1761" actId="2696"/>
        <pc:sldMkLst>
          <pc:docMk/>
          <pc:sldMk cId="951256207" sldId="280"/>
        </pc:sldMkLst>
      </pc:sldChg>
      <pc:sldChg chg="del">
        <pc:chgData name="Luis Miralles" userId="699e2c5a-5018-4326-8814-50a037852b20" providerId="ADAL" clId="{DF9D644C-8F45-3343-937C-DE40726FBF25}" dt="2023-09-18T09:46:46.027" v="1760" actId="2696"/>
        <pc:sldMkLst>
          <pc:docMk/>
          <pc:sldMk cId="2696278926" sldId="281"/>
        </pc:sldMkLst>
      </pc:sldChg>
      <pc:sldChg chg="del">
        <pc:chgData name="Luis Miralles" userId="699e2c5a-5018-4326-8814-50a037852b20" providerId="ADAL" clId="{DF9D644C-8F45-3343-937C-DE40726FBF25}" dt="2023-08-29T07:55:22.837" v="1673" actId="2696"/>
        <pc:sldMkLst>
          <pc:docMk/>
          <pc:sldMk cId="1379220465" sldId="282"/>
        </pc:sldMkLst>
      </pc:sldChg>
      <pc:sldChg chg="del">
        <pc:chgData name="Luis Miralles" userId="699e2c5a-5018-4326-8814-50a037852b20" providerId="ADAL" clId="{DF9D644C-8F45-3343-937C-DE40726FBF25}" dt="2023-08-29T07:55:22.837" v="1673" actId="2696"/>
        <pc:sldMkLst>
          <pc:docMk/>
          <pc:sldMk cId="2793294778" sldId="284"/>
        </pc:sldMkLst>
      </pc:sldChg>
      <pc:sldChg chg="modSp add del mod">
        <pc:chgData name="Luis Miralles" userId="699e2c5a-5018-4326-8814-50a037852b20" providerId="ADAL" clId="{DF9D644C-8F45-3343-937C-DE40726FBF25}" dt="2023-09-18T10:12:48.303" v="1954" actId="2696"/>
        <pc:sldMkLst>
          <pc:docMk/>
          <pc:sldMk cId="946260114" sldId="285"/>
        </pc:sldMkLst>
      </pc:sldChg>
      <pc:sldChg chg="del">
        <pc:chgData name="Luis Miralles" userId="699e2c5a-5018-4326-8814-50a037852b20" providerId="ADAL" clId="{DF9D644C-8F45-3343-937C-DE40726FBF25}" dt="2023-08-28T11:24:40.186" v="1660" actId="2696"/>
        <pc:sldMkLst>
          <pc:docMk/>
          <pc:sldMk cId="3786426840" sldId="285"/>
        </pc:sldMkLst>
      </pc:sldChg>
      <pc:sldChg chg="del">
        <pc:chgData name="Luis Miralles" userId="699e2c5a-5018-4326-8814-50a037852b20" providerId="ADAL" clId="{DF9D644C-8F45-3343-937C-DE40726FBF25}" dt="2023-08-28T11:24:27.136" v="1656" actId="2696"/>
        <pc:sldMkLst>
          <pc:docMk/>
          <pc:sldMk cId="2410291383" sldId="286"/>
        </pc:sldMkLst>
      </pc:sldChg>
      <pc:sldChg chg="add del">
        <pc:chgData name="Luis Miralles" userId="699e2c5a-5018-4326-8814-50a037852b20" providerId="ADAL" clId="{DF9D644C-8F45-3343-937C-DE40726FBF25}" dt="2023-08-28T11:24:26.496" v="1655" actId="2696"/>
        <pc:sldMkLst>
          <pc:docMk/>
          <pc:sldMk cId="3354459251" sldId="287"/>
        </pc:sldMkLst>
      </pc:sldChg>
      <pc:sldChg chg="modSp del mod">
        <pc:chgData name="Luis Miralles" userId="699e2c5a-5018-4326-8814-50a037852b20" providerId="ADAL" clId="{DF9D644C-8F45-3343-937C-DE40726FBF25}" dt="2023-09-18T09:47:36.098" v="1801" actId="2696"/>
        <pc:sldMkLst>
          <pc:docMk/>
          <pc:sldMk cId="1400718959" sldId="288"/>
        </pc:sldMkLst>
      </pc:sldChg>
      <pc:sldChg chg="del">
        <pc:chgData name="Luis Miralles" userId="699e2c5a-5018-4326-8814-50a037852b20" providerId="ADAL" clId="{DF9D644C-8F45-3343-937C-DE40726FBF25}" dt="2023-08-28T11:24:06.102" v="1648" actId="2696"/>
        <pc:sldMkLst>
          <pc:docMk/>
          <pc:sldMk cId="1529830983" sldId="289"/>
        </pc:sldMkLst>
      </pc:sldChg>
      <pc:sldChg chg="del">
        <pc:chgData name="Luis Miralles" userId="699e2c5a-5018-4326-8814-50a037852b20" providerId="ADAL" clId="{DF9D644C-8F45-3343-937C-DE40726FBF25}" dt="2023-08-28T11:24:31.296" v="1659" actId="2696"/>
        <pc:sldMkLst>
          <pc:docMk/>
          <pc:sldMk cId="841085377" sldId="290"/>
        </pc:sldMkLst>
      </pc:sldChg>
      <pc:sldChg chg="del">
        <pc:chgData name="Luis Miralles" userId="699e2c5a-5018-4326-8814-50a037852b20" providerId="ADAL" clId="{DF9D644C-8F45-3343-937C-DE40726FBF25}" dt="2023-08-29T07:55:22.837" v="1673" actId="2696"/>
        <pc:sldMkLst>
          <pc:docMk/>
          <pc:sldMk cId="2547062412" sldId="291"/>
        </pc:sldMkLst>
      </pc:sldChg>
      <pc:sldChg chg="addSp delSp modSp mod">
        <pc:chgData name="Luis Miralles" userId="699e2c5a-5018-4326-8814-50a037852b20" providerId="ADAL" clId="{DF9D644C-8F45-3343-937C-DE40726FBF25}" dt="2023-09-18T10:32:03.116" v="2140" actId="20577"/>
        <pc:sldMkLst>
          <pc:docMk/>
          <pc:sldMk cId="4140836855" sldId="292"/>
        </pc:sldMkLst>
      </pc:sldChg>
      <pc:sldChg chg="modSp mod ord">
        <pc:chgData name="Luis Miralles" userId="699e2c5a-5018-4326-8814-50a037852b20" providerId="ADAL" clId="{DF9D644C-8F45-3343-937C-DE40726FBF25}" dt="2023-09-22T07:54:14.589" v="2836" actId="20578"/>
        <pc:sldMkLst>
          <pc:docMk/>
          <pc:sldMk cId="1933583798" sldId="294"/>
        </pc:sldMkLst>
      </pc:sldChg>
      <pc:sldChg chg="modSp">
        <pc:chgData name="Luis Miralles" userId="699e2c5a-5018-4326-8814-50a037852b20" providerId="ADAL" clId="{DF9D644C-8F45-3343-937C-DE40726FBF25}" dt="2023-08-28T09:21:47.952" v="125" actId="208"/>
        <pc:sldMkLst>
          <pc:docMk/>
          <pc:sldMk cId="3227053564" sldId="295"/>
        </pc:sldMkLst>
      </pc:sldChg>
      <pc:sldChg chg="modSp del mod">
        <pc:chgData name="Luis Miralles" userId="699e2c5a-5018-4326-8814-50a037852b20" providerId="ADAL" clId="{DF9D644C-8F45-3343-937C-DE40726FBF25}" dt="2023-08-28T09:31:04.454" v="223" actId="2696"/>
        <pc:sldMkLst>
          <pc:docMk/>
          <pc:sldMk cId="129803314" sldId="296"/>
        </pc:sldMkLst>
      </pc:sldChg>
      <pc:sldChg chg="delSp modSp mod">
        <pc:chgData name="Luis Miralles" userId="699e2c5a-5018-4326-8814-50a037852b20" providerId="ADAL" clId="{DF9D644C-8F45-3343-937C-DE40726FBF25}" dt="2023-09-18T10:03:02.858" v="1898" actId="13926"/>
        <pc:sldMkLst>
          <pc:docMk/>
          <pc:sldMk cId="2107313483" sldId="297"/>
        </pc:sldMkLst>
      </pc:sldChg>
      <pc:sldChg chg="del">
        <pc:chgData name="Luis Miralles" userId="699e2c5a-5018-4326-8814-50a037852b20" providerId="ADAL" clId="{DF9D644C-8F45-3343-937C-DE40726FBF25}" dt="2023-08-28T09:26:07.883" v="144" actId="2696"/>
        <pc:sldMkLst>
          <pc:docMk/>
          <pc:sldMk cId="2042834813" sldId="298"/>
        </pc:sldMkLst>
      </pc:sldChg>
      <pc:sldChg chg="addSp delSp modSp mod">
        <pc:chgData name="Luis Miralles" userId="699e2c5a-5018-4326-8814-50a037852b20" providerId="ADAL" clId="{DF9D644C-8F45-3343-937C-DE40726FBF25}" dt="2023-09-22T08:03:02.791" v="2981" actId="20577"/>
        <pc:sldMkLst>
          <pc:docMk/>
          <pc:sldMk cId="0" sldId="694"/>
        </pc:sldMkLst>
      </pc:sldChg>
      <pc:sldChg chg="del">
        <pc:chgData name="Luis Miralles" userId="699e2c5a-5018-4326-8814-50a037852b20" providerId="ADAL" clId="{DF9D644C-8F45-3343-937C-DE40726FBF25}" dt="2023-09-22T08:10:45.545" v="3160" actId="2696"/>
        <pc:sldMkLst>
          <pc:docMk/>
          <pc:sldMk cId="0" sldId="757"/>
        </pc:sldMkLst>
      </pc:sldChg>
      <pc:sldChg chg="add">
        <pc:chgData name="Luis Miralles" userId="699e2c5a-5018-4326-8814-50a037852b20" providerId="ADAL" clId="{DF9D644C-8F45-3343-937C-DE40726FBF25}" dt="2023-09-22T08:11:03.715" v="3161"/>
        <pc:sldMkLst>
          <pc:docMk/>
          <pc:sldMk cId="3053138161" sldId="757"/>
        </pc:sldMkLst>
      </pc:sldChg>
      <pc:sldChg chg="del">
        <pc:chgData name="Luis Miralles" userId="699e2c5a-5018-4326-8814-50a037852b20" providerId="ADAL" clId="{DF9D644C-8F45-3343-937C-DE40726FBF25}" dt="2023-09-22T08:11:51.643" v="3162" actId="2696"/>
        <pc:sldMkLst>
          <pc:docMk/>
          <pc:sldMk cId="0" sldId="784"/>
        </pc:sldMkLst>
      </pc:sldChg>
      <pc:sldChg chg="add del">
        <pc:chgData name="Luis Miralles" userId="699e2c5a-5018-4326-8814-50a037852b20" providerId="ADAL" clId="{DF9D644C-8F45-3343-937C-DE40726FBF25}" dt="2023-09-22T08:12:38.999" v="3168" actId="2696"/>
        <pc:sldMkLst>
          <pc:docMk/>
          <pc:sldMk cId="2040291355" sldId="784"/>
        </pc:sldMkLst>
      </pc:sldChg>
      <pc:sldChg chg="add">
        <pc:chgData name="Luis Miralles" userId="699e2c5a-5018-4326-8814-50a037852b20" providerId="ADAL" clId="{DF9D644C-8F45-3343-937C-DE40726FBF25}" dt="2023-09-22T08:12:49.256" v="3169"/>
        <pc:sldMkLst>
          <pc:docMk/>
          <pc:sldMk cId="2609957541" sldId="784"/>
        </pc:sldMkLst>
      </pc:sldChg>
      <pc:sldChg chg="modSp add del mod">
        <pc:chgData name="Luis Miralles" userId="699e2c5a-5018-4326-8814-50a037852b20" providerId="ADAL" clId="{DF9D644C-8F45-3343-937C-DE40726FBF25}" dt="2023-09-22T08:07:31.155" v="3082" actId="2696"/>
        <pc:sldMkLst>
          <pc:docMk/>
          <pc:sldMk cId="0" sldId="786"/>
        </pc:sldMkLst>
      </pc:sldChg>
      <pc:sldChg chg="modSp mod">
        <pc:chgData name="Luis Miralles" userId="699e2c5a-5018-4326-8814-50a037852b20" providerId="ADAL" clId="{DF9D644C-8F45-3343-937C-DE40726FBF25}" dt="2023-09-21T18:55:10.052" v="2789" actId="403"/>
        <pc:sldMkLst>
          <pc:docMk/>
          <pc:sldMk cId="0" sldId="787"/>
        </pc:sldMkLst>
      </pc:sldChg>
      <pc:sldChg chg="modSp mod">
        <pc:chgData name="Luis Miralles" userId="699e2c5a-5018-4326-8814-50a037852b20" providerId="ADAL" clId="{DF9D644C-8F45-3343-937C-DE40726FBF25}" dt="2023-09-22T08:06:03.595" v="3065" actId="403"/>
        <pc:sldMkLst>
          <pc:docMk/>
          <pc:sldMk cId="0" sldId="800"/>
        </pc:sldMkLst>
      </pc:sldChg>
      <pc:sldChg chg="addSp delSp modSp del mod">
        <pc:chgData name="Luis Miralles" userId="699e2c5a-5018-4326-8814-50a037852b20" providerId="ADAL" clId="{DF9D644C-8F45-3343-937C-DE40726FBF25}" dt="2023-09-22T07:56:14.668" v="2919" actId="2696"/>
        <pc:sldMkLst>
          <pc:docMk/>
          <pc:sldMk cId="0" sldId="801"/>
        </pc:sldMkLst>
      </pc:sldChg>
      <pc:sldChg chg="modSp add mod ord">
        <pc:chgData name="Luis Miralles" userId="699e2c5a-5018-4326-8814-50a037852b20" providerId="ADAL" clId="{DF9D644C-8F45-3343-937C-DE40726FBF25}" dt="2023-09-22T07:57:16.149" v="2927" actId="13926"/>
        <pc:sldMkLst>
          <pc:docMk/>
          <pc:sldMk cId="629028834" sldId="801"/>
        </pc:sldMkLst>
      </pc:sldChg>
      <pc:sldChg chg="modSp mod">
        <pc:chgData name="Luis Miralles" userId="699e2c5a-5018-4326-8814-50a037852b20" providerId="ADAL" clId="{DF9D644C-8F45-3343-937C-DE40726FBF25}" dt="2023-09-22T08:06:09.079" v="3066" actId="20577"/>
        <pc:sldMkLst>
          <pc:docMk/>
          <pc:sldMk cId="0" sldId="803"/>
        </pc:sldMkLst>
      </pc:sldChg>
      <pc:sldChg chg="modSp del mod">
        <pc:chgData name="Luis Miralles" userId="699e2c5a-5018-4326-8814-50a037852b20" providerId="ADAL" clId="{DF9D644C-8F45-3343-937C-DE40726FBF25}" dt="2023-09-22T07:56:14.668" v="2919" actId="2696"/>
        <pc:sldMkLst>
          <pc:docMk/>
          <pc:sldMk cId="0" sldId="804"/>
        </pc:sldMkLst>
      </pc:sldChg>
      <pc:sldChg chg="modSp add mod">
        <pc:chgData name="Luis Miralles" userId="699e2c5a-5018-4326-8814-50a037852b20" providerId="ADAL" clId="{DF9D644C-8F45-3343-937C-DE40726FBF25}" dt="2023-09-22T07:57:51.130" v="2931" actId="13926"/>
        <pc:sldMkLst>
          <pc:docMk/>
          <pc:sldMk cId="3939869181" sldId="804"/>
        </pc:sldMkLst>
      </pc:sldChg>
      <pc:sldChg chg="del">
        <pc:chgData name="Luis Miralles" userId="699e2c5a-5018-4326-8814-50a037852b20" providerId="ADAL" clId="{DF9D644C-8F45-3343-937C-DE40726FBF25}" dt="2023-09-22T08:10:45.545" v="3160" actId="2696"/>
        <pc:sldMkLst>
          <pc:docMk/>
          <pc:sldMk cId="0" sldId="826"/>
        </pc:sldMkLst>
      </pc:sldChg>
      <pc:sldChg chg="add">
        <pc:chgData name="Luis Miralles" userId="699e2c5a-5018-4326-8814-50a037852b20" providerId="ADAL" clId="{DF9D644C-8F45-3343-937C-DE40726FBF25}" dt="2023-09-22T08:11:03.715" v="3161"/>
        <pc:sldMkLst>
          <pc:docMk/>
          <pc:sldMk cId="3060809274" sldId="826"/>
        </pc:sldMkLst>
      </pc:sldChg>
      <pc:sldChg chg="del">
        <pc:chgData name="Luis Miralles" userId="699e2c5a-5018-4326-8814-50a037852b20" providerId="ADAL" clId="{DF9D644C-8F45-3343-937C-DE40726FBF25}" dt="2023-09-22T08:11:51.643" v="3162" actId="2696"/>
        <pc:sldMkLst>
          <pc:docMk/>
          <pc:sldMk cId="0" sldId="841"/>
        </pc:sldMkLst>
      </pc:sldChg>
      <pc:sldChg chg="add ord">
        <pc:chgData name="Luis Miralles" userId="699e2c5a-5018-4326-8814-50a037852b20" providerId="ADAL" clId="{DF9D644C-8F45-3343-937C-DE40726FBF25}" dt="2023-09-22T08:12:34.967" v="3167" actId="20578"/>
        <pc:sldMkLst>
          <pc:docMk/>
          <pc:sldMk cId="1588788251" sldId="841"/>
        </pc:sldMkLst>
      </pc:sldChg>
      <pc:sldChg chg="modSp mod">
        <pc:chgData name="Luis Miralles" userId="699e2c5a-5018-4326-8814-50a037852b20" providerId="ADAL" clId="{DF9D644C-8F45-3343-937C-DE40726FBF25}" dt="2023-09-22T08:05:23.332" v="3054" actId="1076"/>
        <pc:sldMkLst>
          <pc:docMk/>
          <pc:sldMk cId="0" sldId="863"/>
        </pc:sldMkLst>
      </pc:sldChg>
      <pc:sldChg chg="modSp mod">
        <pc:chgData name="Luis Miralles" userId="699e2c5a-5018-4326-8814-50a037852b20" providerId="ADAL" clId="{DF9D644C-8F45-3343-937C-DE40726FBF25}" dt="2023-08-28T10:09:16.569" v="1331" actId="207"/>
        <pc:sldMkLst>
          <pc:docMk/>
          <pc:sldMk cId="0" sldId="878"/>
        </pc:sldMkLst>
      </pc:sldChg>
      <pc:sldChg chg="modSp mod">
        <pc:chgData name="Luis Miralles" userId="699e2c5a-5018-4326-8814-50a037852b20" providerId="ADAL" clId="{DF9D644C-8F45-3343-937C-DE40726FBF25}" dt="2023-09-18T11:16:32.576" v="2188" actId="403"/>
        <pc:sldMkLst>
          <pc:docMk/>
          <pc:sldMk cId="0" sldId="895"/>
        </pc:sldMkLst>
      </pc:sldChg>
      <pc:sldChg chg="modSp mod">
        <pc:chgData name="Luis Miralles" userId="699e2c5a-5018-4326-8814-50a037852b20" providerId="ADAL" clId="{DF9D644C-8F45-3343-937C-DE40726FBF25}" dt="2023-09-22T08:06:29.457" v="3071" actId="1076"/>
        <pc:sldMkLst>
          <pc:docMk/>
          <pc:sldMk cId="0" sldId="896"/>
        </pc:sldMkLst>
      </pc:sldChg>
      <pc:sldChg chg="modSp mod">
        <pc:chgData name="Luis Miralles" userId="699e2c5a-5018-4326-8814-50a037852b20" providerId="ADAL" clId="{DF9D644C-8F45-3343-937C-DE40726FBF25}" dt="2023-09-22T08:07:39.791" v="3087" actId="2710"/>
        <pc:sldMkLst>
          <pc:docMk/>
          <pc:sldMk cId="0" sldId="897"/>
        </pc:sldMkLst>
      </pc:sldChg>
      <pc:sldChg chg="modSp mod">
        <pc:chgData name="Luis Miralles" userId="699e2c5a-5018-4326-8814-50a037852b20" providerId="ADAL" clId="{DF9D644C-8F45-3343-937C-DE40726FBF25}" dt="2023-09-22T08:07:37.484" v="3085" actId="1076"/>
        <pc:sldMkLst>
          <pc:docMk/>
          <pc:sldMk cId="0" sldId="901"/>
        </pc:sldMkLst>
      </pc:sldChg>
      <pc:sldChg chg="modSp add del mod">
        <pc:chgData name="Luis Miralles" userId="699e2c5a-5018-4326-8814-50a037852b20" providerId="ADAL" clId="{DF9D644C-8F45-3343-937C-DE40726FBF25}" dt="2023-09-22T08:07:33.986" v="3084" actId="2696"/>
        <pc:sldMkLst>
          <pc:docMk/>
          <pc:sldMk cId="0" sldId="905"/>
        </pc:sldMkLst>
      </pc:sldChg>
      <pc:sldChg chg="modSp add del mod">
        <pc:chgData name="Luis Miralles" userId="699e2c5a-5018-4326-8814-50a037852b20" providerId="ADAL" clId="{DF9D644C-8F45-3343-937C-DE40726FBF25}" dt="2023-09-22T08:07:33.168" v="3083" actId="2696"/>
        <pc:sldMkLst>
          <pc:docMk/>
          <pc:sldMk cId="0" sldId="906"/>
        </pc:sldMkLst>
      </pc:sldChg>
      <pc:sldChg chg="modSp add del mod">
        <pc:chgData name="Luis Miralles" userId="699e2c5a-5018-4326-8814-50a037852b20" providerId="ADAL" clId="{DF9D644C-8F45-3343-937C-DE40726FBF25}" dt="2023-09-22T08:07:29.878" v="3081" actId="2696"/>
        <pc:sldMkLst>
          <pc:docMk/>
          <pc:sldMk cId="0" sldId="907"/>
        </pc:sldMkLst>
      </pc:sldChg>
      <pc:sldChg chg="modSp add del mod">
        <pc:chgData name="Luis Miralles" userId="699e2c5a-5018-4326-8814-50a037852b20" providerId="ADAL" clId="{DF9D644C-8F45-3343-937C-DE40726FBF25}" dt="2023-09-22T08:07:29.265" v="3080" actId="2696"/>
        <pc:sldMkLst>
          <pc:docMk/>
          <pc:sldMk cId="0" sldId="908"/>
        </pc:sldMkLst>
      </pc:sldChg>
      <pc:sldChg chg="modSp mod">
        <pc:chgData name="Luis Miralles" userId="699e2c5a-5018-4326-8814-50a037852b20" providerId="ADAL" clId="{DF9D644C-8F45-3343-937C-DE40726FBF25}" dt="2023-08-28T10:01:29.123" v="1116" actId="20577"/>
        <pc:sldMkLst>
          <pc:docMk/>
          <pc:sldMk cId="0" sldId="914"/>
        </pc:sldMkLst>
      </pc:sldChg>
      <pc:sldChg chg="modSp del mod">
        <pc:chgData name="Luis Miralles" userId="699e2c5a-5018-4326-8814-50a037852b20" providerId="ADAL" clId="{DF9D644C-8F45-3343-937C-DE40726FBF25}" dt="2023-09-22T08:09:19.186" v="3136" actId="207"/>
        <pc:sldMkLst>
          <pc:docMk/>
          <pc:sldMk cId="3427748314" sldId="916"/>
        </pc:sldMkLst>
      </pc:sldChg>
      <pc:sldChg chg="addSp delSp modSp mod">
        <pc:chgData name="Luis Miralles" userId="699e2c5a-5018-4326-8814-50a037852b20" providerId="ADAL" clId="{DF9D644C-8F45-3343-937C-DE40726FBF25}" dt="2023-09-19T07:47:05.952" v="2384"/>
        <pc:sldMkLst>
          <pc:docMk/>
          <pc:sldMk cId="0" sldId="918"/>
        </pc:sldMkLst>
      </pc:sldChg>
      <pc:sldChg chg="modSp mod">
        <pc:chgData name="Luis Miralles" userId="699e2c5a-5018-4326-8814-50a037852b20" providerId="ADAL" clId="{DF9D644C-8F45-3343-937C-DE40726FBF25}" dt="2023-09-19T07:48:18.369" v="2412" actId="208"/>
        <pc:sldMkLst>
          <pc:docMk/>
          <pc:sldMk cId="0" sldId="920"/>
        </pc:sldMkLst>
      </pc:sldChg>
      <pc:sldChg chg="del">
        <pc:chgData name="Luis Miralles" userId="699e2c5a-5018-4326-8814-50a037852b20" providerId="ADAL" clId="{DF9D644C-8F45-3343-937C-DE40726FBF25}" dt="2023-09-22T08:11:51.643" v="3162" actId="2696"/>
        <pc:sldMkLst>
          <pc:docMk/>
          <pc:sldMk cId="0" sldId="921"/>
        </pc:sldMkLst>
      </pc:sldChg>
      <pc:sldChg chg="add ord">
        <pc:chgData name="Luis Miralles" userId="699e2c5a-5018-4326-8814-50a037852b20" providerId="ADAL" clId="{DF9D644C-8F45-3343-937C-DE40726FBF25}" dt="2023-09-22T08:12:26.023" v="3166" actId="20578"/>
        <pc:sldMkLst>
          <pc:docMk/>
          <pc:sldMk cId="3095125785" sldId="921"/>
        </pc:sldMkLst>
      </pc:sldChg>
      <pc:sldChg chg="modSp">
        <pc:chgData name="Luis Miralles" userId="699e2c5a-5018-4326-8814-50a037852b20" providerId="ADAL" clId="{DF9D644C-8F45-3343-937C-DE40726FBF25}" dt="2023-08-28T10:52:18.844" v="1528" actId="1076"/>
        <pc:sldMkLst>
          <pc:docMk/>
          <pc:sldMk cId="0" sldId="923"/>
        </pc:sldMkLst>
      </pc:sldChg>
      <pc:sldChg chg="del">
        <pc:chgData name="Luis Miralles" userId="699e2c5a-5018-4326-8814-50a037852b20" providerId="ADAL" clId="{DF9D644C-8F45-3343-937C-DE40726FBF25}" dt="2023-09-22T08:11:51.643" v="3162" actId="2696"/>
        <pc:sldMkLst>
          <pc:docMk/>
          <pc:sldMk cId="0" sldId="926"/>
        </pc:sldMkLst>
      </pc:sldChg>
      <pc:sldChg chg="add del">
        <pc:chgData name="Luis Miralles" userId="699e2c5a-5018-4326-8814-50a037852b20" providerId="ADAL" clId="{DF9D644C-8F45-3343-937C-DE40726FBF25}" dt="2023-09-22T08:12:38.999" v="3168" actId="2696"/>
        <pc:sldMkLst>
          <pc:docMk/>
          <pc:sldMk cId="2755254596" sldId="926"/>
        </pc:sldMkLst>
      </pc:sldChg>
      <pc:sldChg chg="modSp add">
        <pc:chgData name="Luis Miralles" userId="699e2c5a-5018-4326-8814-50a037852b20" providerId="ADAL" clId="{DF9D644C-8F45-3343-937C-DE40726FBF25}" dt="2023-09-22T08:13:01.257" v="3172" actId="208"/>
        <pc:sldMkLst>
          <pc:docMk/>
          <pc:sldMk cId="2881707481" sldId="926"/>
        </pc:sldMkLst>
      </pc:sldChg>
      <pc:sldChg chg="del">
        <pc:chgData name="Luis Miralles" userId="699e2c5a-5018-4326-8814-50a037852b20" providerId="ADAL" clId="{DF9D644C-8F45-3343-937C-DE40726FBF25}" dt="2023-09-22T08:09:57.825" v="3137" actId="2696"/>
        <pc:sldMkLst>
          <pc:docMk/>
          <pc:sldMk cId="0" sldId="930"/>
        </pc:sldMkLst>
      </pc:sldChg>
      <pc:sldChg chg="modSp add mod">
        <pc:chgData name="Luis Miralles" userId="699e2c5a-5018-4326-8814-50a037852b20" providerId="ADAL" clId="{DF9D644C-8F45-3343-937C-DE40726FBF25}" dt="2023-09-22T08:10:36.771" v="3159" actId="20577"/>
        <pc:sldMkLst>
          <pc:docMk/>
          <pc:sldMk cId="3965437291" sldId="930"/>
        </pc:sldMkLst>
      </pc:sldChg>
      <pc:sldChg chg="modSp mod ord">
        <pc:chgData name="Luis Miralles" userId="699e2c5a-5018-4326-8814-50a037852b20" providerId="ADAL" clId="{DF9D644C-8F45-3343-937C-DE40726FBF25}" dt="2023-09-18T11:16:57.857" v="2195" actId="20577"/>
        <pc:sldMkLst>
          <pc:docMk/>
          <pc:sldMk cId="0" sldId="1019"/>
        </pc:sldMkLst>
      </pc:sldChg>
      <pc:sldChg chg="modSp mod">
        <pc:chgData name="Luis Miralles" userId="699e2c5a-5018-4326-8814-50a037852b20" providerId="ADAL" clId="{DF9D644C-8F45-3343-937C-DE40726FBF25}" dt="2023-09-18T11:17:06.616" v="2196" actId="207"/>
        <pc:sldMkLst>
          <pc:docMk/>
          <pc:sldMk cId="0" sldId="1020"/>
        </pc:sldMkLst>
      </pc:sldChg>
      <pc:sldChg chg="del">
        <pc:chgData name="Luis Miralles" userId="699e2c5a-5018-4326-8814-50a037852b20" providerId="ADAL" clId="{DF9D644C-8F45-3343-937C-DE40726FBF25}" dt="2023-09-22T08:11:51.643" v="3162" actId="2696"/>
        <pc:sldMkLst>
          <pc:docMk/>
          <pc:sldMk cId="0" sldId="1031"/>
        </pc:sldMkLst>
      </pc:sldChg>
      <pc:sldChg chg="add ord">
        <pc:chgData name="Luis Miralles" userId="699e2c5a-5018-4326-8814-50a037852b20" providerId="ADAL" clId="{DF9D644C-8F45-3343-937C-DE40726FBF25}" dt="2023-09-22T08:12:13.796" v="3165" actId="20578"/>
        <pc:sldMkLst>
          <pc:docMk/>
          <pc:sldMk cId="2929865255" sldId="1031"/>
        </pc:sldMkLst>
      </pc:sldChg>
      <pc:sldChg chg="modSp mod modClrScheme chgLayout">
        <pc:chgData name="Luis Miralles" userId="699e2c5a-5018-4326-8814-50a037852b20" providerId="ADAL" clId="{DF9D644C-8F45-3343-937C-DE40726FBF25}" dt="2023-09-18T10:03:43.520" v="1905" actId="313"/>
        <pc:sldMkLst>
          <pc:docMk/>
          <pc:sldMk cId="49696772" sldId="1039"/>
        </pc:sldMkLst>
      </pc:sldChg>
      <pc:sldChg chg="addSp delSp modSp mod modClrScheme chgLayout">
        <pc:chgData name="Luis Miralles" userId="699e2c5a-5018-4326-8814-50a037852b20" providerId="ADAL" clId="{DF9D644C-8F45-3343-937C-DE40726FBF25}" dt="2023-09-19T07:44:50.574" v="2302" actId="478"/>
        <pc:sldMkLst>
          <pc:docMk/>
          <pc:sldMk cId="0" sldId="1040"/>
        </pc:sldMkLst>
      </pc:sldChg>
      <pc:sldChg chg="addSp delSp modSp mod modClrScheme chgLayout">
        <pc:chgData name="Luis Miralles" userId="699e2c5a-5018-4326-8814-50a037852b20" providerId="ADAL" clId="{DF9D644C-8F45-3343-937C-DE40726FBF25}" dt="2023-09-19T07:46:23.466" v="2381" actId="1076"/>
        <pc:sldMkLst>
          <pc:docMk/>
          <pc:sldMk cId="0" sldId="1041"/>
        </pc:sldMkLst>
      </pc:sldChg>
      <pc:sldChg chg="modSp mod modClrScheme chgLayout">
        <pc:chgData name="Luis Miralles" userId="699e2c5a-5018-4326-8814-50a037852b20" providerId="ADAL" clId="{DF9D644C-8F45-3343-937C-DE40726FBF25}" dt="2023-09-18T11:16:04.647" v="2183" actId="1076"/>
        <pc:sldMkLst>
          <pc:docMk/>
          <pc:sldMk cId="0" sldId="1042"/>
        </pc:sldMkLst>
      </pc:sldChg>
      <pc:sldChg chg="modSp mod modClrScheme chgLayout">
        <pc:chgData name="Luis Miralles" userId="699e2c5a-5018-4326-8814-50a037852b20" providerId="ADAL" clId="{DF9D644C-8F45-3343-937C-DE40726FBF25}" dt="2023-09-18T11:16:12.890" v="2184" actId="14100"/>
        <pc:sldMkLst>
          <pc:docMk/>
          <pc:sldMk cId="0" sldId="1043"/>
        </pc:sldMkLst>
      </pc:sldChg>
      <pc:sldChg chg="modSp add mod">
        <pc:chgData name="Luis Miralles" userId="699e2c5a-5018-4326-8814-50a037852b20" providerId="ADAL" clId="{DF9D644C-8F45-3343-937C-DE40726FBF25}" dt="2023-09-18T09:56:19.728" v="1860" actId="208"/>
        <pc:sldMkLst>
          <pc:docMk/>
          <pc:sldMk cId="2097374134" sldId="1044"/>
        </pc:sldMkLst>
      </pc:sldChg>
      <pc:sldChg chg="modSp del mod">
        <pc:chgData name="Luis Miralles" userId="699e2c5a-5018-4326-8814-50a037852b20" providerId="ADAL" clId="{DF9D644C-8F45-3343-937C-DE40726FBF25}" dt="2023-09-21T18:53:02.428" v="2772" actId="207"/>
        <pc:sldMkLst>
          <pc:docMk/>
          <pc:sldMk cId="2626307792" sldId="1045"/>
        </pc:sldMkLst>
      </pc:sldChg>
      <pc:sldChg chg="modSp del mod">
        <pc:chgData name="Luis Miralles" userId="699e2c5a-5018-4326-8814-50a037852b20" providerId="ADAL" clId="{DF9D644C-8F45-3343-937C-DE40726FBF25}" dt="2023-09-18T10:00:09.961" v="1872" actId="403"/>
        <pc:sldMkLst>
          <pc:docMk/>
          <pc:sldMk cId="2651708770" sldId="1046"/>
        </pc:sldMkLst>
      </pc:sldChg>
      <pc:sldChg chg="modSp mod">
        <pc:chgData name="Luis Miralles" userId="699e2c5a-5018-4326-8814-50a037852b20" providerId="ADAL" clId="{DF9D644C-8F45-3343-937C-DE40726FBF25}" dt="2023-09-22T08:02:03.689" v="2947" actId="1076"/>
        <pc:sldMkLst>
          <pc:docMk/>
          <pc:sldMk cId="538633914" sldId="1047"/>
        </pc:sldMkLst>
      </pc:sldChg>
      <pc:sldChg chg="addSp modSp mod">
        <pc:chgData name="Luis Miralles" userId="699e2c5a-5018-4326-8814-50a037852b20" providerId="ADAL" clId="{DF9D644C-8F45-3343-937C-DE40726FBF25}" dt="2023-09-22T08:04:10.291" v="3037" actId="1076"/>
        <pc:sldMkLst>
          <pc:docMk/>
          <pc:sldMk cId="2504870791" sldId="1048"/>
        </pc:sldMkLst>
      </pc:sldChg>
      <pc:sldChg chg="modSp add mod">
        <pc:chgData name="Luis Miralles" userId="699e2c5a-5018-4326-8814-50a037852b20" providerId="ADAL" clId="{DF9D644C-8F45-3343-937C-DE40726FBF25}" dt="2023-09-22T08:10:14.358" v="3140" actId="27636"/>
        <pc:sldMkLst>
          <pc:docMk/>
          <pc:sldMk cId="890599173" sldId="1049"/>
        </pc:sldMkLst>
      </pc:sldChg>
      <pc:sldChg chg="del">
        <pc:chgData name="Luis Miralles" userId="699e2c5a-5018-4326-8814-50a037852b20" providerId="ADAL" clId="{DF9D644C-8F45-3343-937C-DE40726FBF25}" dt="2023-09-22T08:09:57.825" v="3137" actId="2696"/>
        <pc:sldMkLst>
          <pc:docMk/>
          <pc:sldMk cId="3970374491" sldId="1049"/>
        </pc:sldMkLst>
      </pc:sldChg>
      <pc:sldChg chg="addSp delSp modSp add mod">
        <pc:chgData name="Luis Miralles" userId="699e2c5a-5018-4326-8814-50a037852b20" providerId="ADAL" clId="{DF9D644C-8F45-3343-937C-DE40726FBF25}" dt="2023-08-28T09:28:58.819" v="177" actId="404"/>
        <pc:sldMkLst>
          <pc:docMk/>
          <pc:sldMk cId="3326472992" sldId="1050"/>
        </pc:sldMkLst>
      </pc:sldChg>
      <pc:sldChg chg="new del">
        <pc:chgData name="Luis Miralles" userId="699e2c5a-5018-4326-8814-50a037852b20" providerId="ADAL" clId="{DF9D644C-8F45-3343-937C-DE40726FBF25}" dt="2023-08-28T09:28:01.119" v="160" actId="2696"/>
        <pc:sldMkLst>
          <pc:docMk/>
          <pc:sldMk cId="62289113" sldId="1051"/>
        </pc:sldMkLst>
      </pc:sldChg>
      <pc:sldChg chg="addSp delSp modSp add mod">
        <pc:chgData name="Luis Miralles" userId="699e2c5a-5018-4326-8814-50a037852b20" providerId="ADAL" clId="{DF9D644C-8F45-3343-937C-DE40726FBF25}" dt="2023-09-18T09:46:57.654" v="1762" actId="6549"/>
        <pc:sldMkLst>
          <pc:docMk/>
          <pc:sldMk cId="3400365137" sldId="1051"/>
        </pc:sldMkLst>
      </pc:sldChg>
      <pc:sldChg chg="modSp add mod ord">
        <pc:chgData name="Luis Miralles" userId="699e2c5a-5018-4326-8814-50a037852b20" providerId="ADAL" clId="{DF9D644C-8F45-3343-937C-DE40726FBF25}" dt="2023-09-22T07:54:38.527" v="2838" actId="20578"/>
        <pc:sldMkLst>
          <pc:docMk/>
          <pc:sldMk cId="1757563898" sldId="1052"/>
        </pc:sldMkLst>
      </pc:sldChg>
      <pc:sldChg chg="addSp delSp modSp new add del mod modClrScheme chgLayout">
        <pc:chgData name="Luis Miralles" userId="699e2c5a-5018-4326-8814-50a037852b20" providerId="ADAL" clId="{DF9D644C-8F45-3343-937C-DE40726FBF25}" dt="2023-09-18T10:29:39.507" v="2134" actId="2696"/>
        <pc:sldMkLst>
          <pc:docMk/>
          <pc:sldMk cId="3616054384" sldId="1052"/>
        </pc:sldMkLst>
      </pc:sldChg>
      <pc:sldChg chg="addSp delSp modSp new del mod">
        <pc:chgData name="Luis Miralles" userId="699e2c5a-5018-4326-8814-50a037852b20" providerId="ADAL" clId="{DF9D644C-8F45-3343-937C-DE40726FBF25}" dt="2023-09-18T10:29:39.507" v="2134" actId="2696"/>
        <pc:sldMkLst>
          <pc:docMk/>
          <pc:sldMk cId="534405344" sldId="1053"/>
        </pc:sldMkLst>
      </pc:sldChg>
      <pc:sldChg chg="modSp add mod">
        <pc:chgData name="Luis Miralles" userId="699e2c5a-5018-4326-8814-50a037852b20" providerId="ADAL" clId="{DF9D644C-8F45-3343-937C-DE40726FBF25}" dt="2023-09-22T07:55:03.011" v="2853" actId="5793"/>
        <pc:sldMkLst>
          <pc:docMk/>
          <pc:sldMk cId="1961976042" sldId="1053"/>
        </pc:sldMkLst>
      </pc:sldChg>
      <pc:sldChg chg="addSp delSp modSp add mod">
        <pc:chgData name="Luis Miralles" userId="699e2c5a-5018-4326-8814-50a037852b20" providerId="ADAL" clId="{DF9D644C-8F45-3343-937C-DE40726FBF25}" dt="2023-09-18T11:12:51.248" v="2156" actId="208"/>
        <pc:sldMkLst>
          <pc:docMk/>
          <pc:sldMk cId="1525110569" sldId="1054"/>
        </pc:sldMkLst>
      </pc:sldChg>
      <pc:sldChg chg="addSp delSp modSp new mod">
        <pc:chgData name="Luis Miralles" userId="699e2c5a-5018-4326-8814-50a037852b20" providerId="ADAL" clId="{DF9D644C-8F45-3343-937C-DE40726FBF25}" dt="2023-09-19T07:34:23.732" v="2278" actId="1076"/>
        <pc:sldMkLst>
          <pc:docMk/>
          <pc:sldMk cId="445049335" sldId="1055"/>
        </pc:sldMkLst>
      </pc:sldChg>
      <pc:sldChg chg="modSp add mod">
        <pc:chgData name="Luis Miralles" userId="699e2c5a-5018-4326-8814-50a037852b20" providerId="ADAL" clId="{DF9D644C-8F45-3343-937C-DE40726FBF25}" dt="2023-08-28T09:57:56.900" v="1094" actId="20577"/>
        <pc:sldMkLst>
          <pc:docMk/>
          <pc:sldMk cId="1784198445" sldId="1056"/>
        </pc:sldMkLst>
      </pc:sldChg>
      <pc:sldChg chg="addSp delSp modSp new del mod modClrScheme chgLayout">
        <pc:chgData name="Luis Miralles" userId="699e2c5a-5018-4326-8814-50a037852b20" providerId="ADAL" clId="{DF9D644C-8F45-3343-937C-DE40726FBF25}" dt="2023-09-18T10:14:51.762" v="2108" actId="2696"/>
        <pc:sldMkLst>
          <pc:docMk/>
          <pc:sldMk cId="1511864883" sldId="1057"/>
        </pc:sldMkLst>
      </pc:sldChg>
      <pc:sldChg chg="add ord">
        <pc:chgData name="Luis Miralles" userId="699e2c5a-5018-4326-8814-50a037852b20" providerId="ADAL" clId="{DF9D644C-8F45-3343-937C-DE40726FBF25}" dt="2023-09-18T10:29:48.872" v="2135" actId="20578"/>
        <pc:sldMkLst>
          <pc:docMk/>
          <pc:sldMk cId="3954173665" sldId="1057"/>
        </pc:sldMkLst>
      </pc:sldChg>
      <pc:sldChg chg="addSp delSp modSp new del mod modClrScheme chgLayout">
        <pc:chgData name="Luis Miralles" userId="699e2c5a-5018-4326-8814-50a037852b20" providerId="ADAL" clId="{DF9D644C-8F45-3343-937C-DE40726FBF25}" dt="2023-09-18T10:14:51.762" v="2108" actId="2696"/>
        <pc:sldMkLst>
          <pc:docMk/>
          <pc:sldMk cId="185237643" sldId="1058"/>
        </pc:sldMkLst>
      </pc:sldChg>
      <pc:sldChg chg="delSp modSp add mod">
        <pc:chgData name="Luis Miralles" userId="699e2c5a-5018-4326-8814-50a037852b20" providerId="ADAL" clId="{DF9D644C-8F45-3343-937C-DE40726FBF25}" dt="2023-09-18T11:09:04.970" v="2149" actId="20577"/>
        <pc:sldMkLst>
          <pc:docMk/>
          <pc:sldMk cId="363149884" sldId="1058"/>
        </pc:sldMkLst>
      </pc:sldChg>
      <pc:sldChg chg="addSp delSp modSp new del mod">
        <pc:chgData name="Luis Miralles" userId="699e2c5a-5018-4326-8814-50a037852b20" providerId="ADAL" clId="{DF9D644C-8F45-3343-937C-DE40726FBF25}" dt="2023-09-18T10:14:51.762" v="2108" actId="2696"/>
        <pc:sldMkLst>
          <pc:docMk/>
          <pc:sldMk cId="1041487934" sldId="1059"/>
        </pc:sldMkLst>
      </pc:sldChg>
      <pc:sldChg chg="modSp add mod">
        <pc:chgData name="Luis Miralles" userId="699e2c5a-5018-4326-8814-50a037852b20" providerId="ADAL" clId="{DF9D644C-8F45-3343-937C-DE40726FBF25}" dt="2023-09-19T07:42:47.902" v="2282" actId="313"/>
        <pc:sldMkLst>
          <pc:docMk/>
          <pc:sldMk cId="3224574481" sldId="1059"/>
        </pc:sldMkLst>
      </pc:sldChg>
      <pc:sldChg chg="addSp delSp modSp new mod">
        <pc:chgData name="Luis Miralles" userId="699e2c5a-5018-4326-8814-50a037852b20" providerId="ADAL" clId="{DF9D644C-8F45-3343-937C-DE40726FBF25}" dt="2023-09-22T08:13:12.675" v="3176" actId="20577"/>
        <pc:sldMkLst>
          <pc:docMk/>
          <pc:sldMk cId="3711767563" sldId="1060"/>
        </pc:sldMkLst>
      </pc:sldChg>
      <pc:sldChg chg="addSp delSp modSp new mod modClrScheme chgLayout">
        <pc:chgData name="Luis Miralles" userId="699e2c5a-5018-4326-8814-50a037852b20" providerId="ADAL" clId="{DF9D644C-8F45-3343-937C-DE40726FBF25}" dt="2023-09-22T07:55:51.823" v="2918" actId="20577"/>
        <pc:sldMkLst>
          <pc:docMk/>
          <pc:sldMk cId="3691403754" sldId="1061"/>
        </pc:sldMkLst>
      </pc:sldChg>
      <pc:sldChg chg="addSp delSp modSp new mod ord modClrScheme chgLayout">
        <pc:chgData name="Luis Miralles" userId="699e2c5a-5018-4326-8814-50a037852b20" providerId="ADAL" clId="{DF9D644C-8F45-3343-937C-DE40726FBF25}" dt="2023-09-22T07:54:33.755" v="2837" actId="20578"/>
        <pc:sldMkLst>
          <pc:docMk/>
          <pc:sldMk cId="230685072" sldId="1062"/>
        </pc:sldMkLst>
      </pc:sldChg>
      <pc:sldChg chg="modSp new mod">
        <pc:chgData name="Luis Miralles" userId="699e2c5a-5018-4326-8814-50a037852b20" providerId="ADAL" clId="{DF9D644C-8F45-3343-937C-DE40726FBF25}" dt="2023-09-22T07:50:54.635" v="2798" actId="20577"/>
        <pc:sldMkLst>
          <pc:docMk/>
          <pc:sldMk cId="1459414712" sldId="1063"/>
        </pc:sldMkLst>
      </pc:sldChg>
      <pc:sldChg chg="addSp delSp modSp add mod">
        <pc:chgData name="Luis Miralles" userId="699e2c5a-5018-4326-8814-50a037852b20" providerId="ADAL" clId="{DF9D644C-8F45-3343-937C-DE40726FBF25}" dt="2023-09-22T08:09:09.081" v="3135" actId="1076"/>
        <pc:sldMkLst>
          <pc:docMk/>
          <pc:sldMk cId="3994957815" sldId="1064"/>
        </pc:sldMkLst>
      </pc:sldChg>
    </pc:docChg>
  </pc:docChgLst>
  <pc:docChgLst>
    <pc:chgData name="Luis Miralles" userId="699e2c5a-5018-4326-8814-50a037852b20" providerId="ADAL" clId="{19FBDAF4-5D59-E64C-8A71-5A700C73813B}"/>
    <pc:docChg chg="undo custSel addSld delSld modSld sldOrd">
      <pc:chgData name="Luis Miralles" userId="699e2c5a-5018-4326-8814-50a037852b20" providerId="ADAL" clId="{19FBDAF4-5D59-E64C-8A71-5A700C73813B}" dt="2024-09-24T11:24:10.391" v="1760" actId="20577"/>
      <pc:docMkLst>
        <pc:docMk/>
      </pc:docMkLst>
      <pc:sldChg chg="modSp mod">
        <pc:chgData name="Luis Miralles" userId="699e2c5a-5018-4326-8814-50a037852b20" providerId="ADAL" clId="{19FBDAF4-5D59-E64C-8A71-5A700C73813B}" dt="2024-09-20T07:56:23.647" v="1599" actId="14100"/>
        <pc:sldMkLst>
          <pc:docMk/>
          <pc:sldMk cId="1505644874" sldId="258"/>
        </pc:sldMkLst>
      </pc:sldChg>
      <pc:sldChg chg="del">
        <pc:chgData name="Luis Miralles" userId="699e2c5a-5018-4326-8814-50a037852b20" providerId="ADAL" clId="{19FBDAF4-5D59-E64C-8A71-5A700C73813B}" dt="2024-09-16T16:44:28.904" v="407" actId="2696"/>
        <pc:sldMkLst>
          <pc:docMk/>
          <pc:sldMk cId="0" sldId="259"/>
        </pc:sldMkLst>
      </pc:sldChg>
      <pc:sldChg chg="modSp del mod">
        <pc:chgData name="Luis Miralles" userId="699e2c5a-5018-4326-8814-50a037852b20" providerId="ADAL" clId="{19FBDAF4-5D59-E64C-8A71-5A700C73813B}" dt="2024-09-20T07:52:47.463" v="1525" actId="2696"/>
        <pc:sldMkLst>
          <pc:docMk/>
          <pc:sldMk cId="0" sldId="260"/>
        </pc:sldMkLst>
      </pc:sldChg>
      <pc:sldChg chg="add">
        <pc:chgData name="Luis Miralles" userId="699e2c5a-5018-4326-8814-50a037852b20" providerId="ADAL" clId="{19FBDAF4-5D59-E64C-8A71-5A700C73813B}" dt="2024-09-20T07:54:14.278" v="1532"/>
        <pc:sldMkLst>
          <pc:docMk/>
          <pc:sldMk cId="156555268" sldId="260"/>
        </pc:sldMkLst>
      </pc:sldChg>
      <pc:sldChg chg="add del">
        <pc:chgData name="Luis Miralles" userId="699e2c5a-5018-4326-8814-50a037852b20" providerId="ADAL" clId="{19FBDAF4-5D59-E64C-8A71-5A700C73813B}" dt="2024-09-20T07:53:58.606" v="1531" actId="2696"/>
        <pc:sldMkLst>
          <pc:docMk/>
          <pc:sldMk cId="1409332587" sldId="260"/>
        </pc:sldMkLst>
      </pc:sldChg>
      <pc:sldChg chg="modSp del mod">
        <pc:chgData name="Luis Miralles" userId="699e2c5a-5018-4326-8814-50a037852b20" providerId="ADAL" clId="{19FBDAF4-5D59-E64C-8A71-5A700C73813B}" dt="2024-09-20T07:52:47.463" v="1525" actId="2696"/>
        <pc:sldMkLst>
          <pc:docMk/>
          <pc:sldMk cId="0" sldId="261"/>
        </pc:sldMkLst>
      </pc:sldChg>
      <pc:sldChg chg="add">
        <pc:chgData name="Luis Miralles" userId="699e2c5a-5018-4326-8814-50a037852b20" providerId="ADAL" clId="{19FBDAF4-5D59-E64C-8A71-5A700C73813B}" dt="2024-09-20T07:54:14.278" v="1532"/>
        <pc:sldMkLst>
          <pc:docMk/>
          <pc:sldMk cId="1498897383" sldId="261"/>
        </pc:sldMkLst>
      </pc:sldChg>
      <pc:sldChg chg="add del">
        <pc:chgData name="Luis Miralles" userId="699e2c5a-5018-4326-8814-50a037852b20" providerId="ADAL" clId="{19FBDAF4-5D59-E64C-8A71-5A700C73813B}" dt="2024-09-20T07:53:58.606" v="1531" actId="2696"/>
        <pc:sldMkLst>
          <pc:docMk/>
          <pc:sldMk cId="1563502840" sldId="261"/>
        </pc:sldMkLst>
      </pc:sldChg>
      <pc:sldChg chg="modSp del mod">
        <pc:chgData name="Luis Miralles" userId="699e2c5a-5018-4326-8814-50a037852b20" providerId="ADAL" clId="{19FBDAF4-5D59-E64C-8A71-5A700C73813B}" dt="2024-09-20T07:52:47.463" v="1525" actId="2696"/>
        <pc:sldMkLst>
          <pc:docMk/>
          <pc:sldMk cId="0" sldId="263"/>
        </pc:sldMkLst>
      </pc:sldChg>
      <pc:sldChg chg="add">
        <pc:chgData name="Luis Miralles" userId="699e2c5a-5018-4326-8814-50a037852b20" providerId="ADAL" clId="{19FBDAF4-5D59-E64C-8A71-5A700C73813B}" dt="2024-09-20T07:53:23.788" v="1526"/>
        <pc:sldMkLst>
          <pc:docMk/>
          <pc:sldMk cId="909343563" sldId="263"/>
        </pc:sldMkLst>
      </pc:sldChg>
      <pc:sldChg chg="addSp delSp modSp del mod modClrScheme chgLayout">
        <pc:chgData name="Luis Miralles" userId="699e2c5a-5018-4326-8814-50a037852b20" providerId="ADAL" clId="{19FBDAF4-5D59-E64C-8A71-5A700C73813B}" dt="2024-09-20T07:52:47.463" v="1525" actId="2696"/>
        <pc:sldMkLst>
          <pc:docMk/>
          <pc:sldMk cId="0" sldId="264"/>
        </pc:sldMkLst>
      </pc:sldChg>
      <pc:sldChg chg="add">
        <pc:chgData name="Luis Miralles" userId="699e2c5a-5018-4326-8814-50a037852b20" providerId="ADAL" clId="{19FBDAF4-5D59-E64C-8A71-5A700C73813B}" dt="2024-09-20T07:53:23.788" v="1526"/>
        <pc:sldMkLst>
          <pc:docMk/>
          <pc:sldMk cId="2859741593" sldId="264"/>
        </pc:sldMkLst>
      </pc:sldChg>
      <pc:sldChg chg="modSp mod">
        <pc:chgData name="Luis Miralles" userId="699e2c5a-5018-4326-8814-50a037852b20" providerId="ADAL" clId="{19FBDAF4-5D59-E64C-8A71-5A700C73813B}" dt="2024-09-17T08:15:06.187" v="802" actId="120"/>
        <pc:sldMkLst>
          <pc:docMk/>
          <pc:sldMk cId="1295847264" sldId="274"/>
        </pc:sldMkLst>
      </pc:sldChg>
      <pc:sldChg chg="addSp delSp modSp mod">
        <pc:chgData name="Luis Miralles" userId="699e2c5a-5018-4326-8814-50a037852b20" providerId="ADAL" clId="{19FBDAF4-5D59-E64C-8A71-5A700C73813B}" dt="2024-09-20T07:42:12.876" v="1327"/>
        <pc:sldMkLst>
          <pc:docMk/>
          <pc:sldMk cId="4140836855" sldId="292"/>
        </pc:sldMkLst>
      </pc:sldChg>
      <pc:sldChg chg="addSp modSp mod">
        <pc:chgData name="Luis Miralles" userId="699e2c5a-5018-4326-8814-50a037852b20" providerId="ADAL" clId="{19FBDAF4-5D59-E64C-8A71-5A700C73813B}" dt="2024-09-20T07:42:22.339" v="1330"/>
        <pc:sldMkLst>
          <pc:docMk/>
          <pc:sldMk cId="303253854" sldId="293"/>
        </pc:sldMkLst>
      </pc:sldChg>
      <pc:sldChg chg="modSp del mod">
        <pc:chgData name="Luis Miralles" userId="699e2c5a-5018-4326-8814-50a037852b20" providerId="ADAL" clId="{19FBDAF4-5D59-E64C-8A71-5A700C73813B}" dt="2024-09-17T07:46:44.924" v="474" actId="2696"/>
        <pc:sldMkLst>
          <pc:docMk/>
          <pc:sldMk cId="1933583798" sldId="294"/>
        </pc:sldMkLst>
      </pc:sldChg>
      <pc:sldChg chg="modSp mod">
        <pc:chgData name="Luis Miralles" userId="699e2c5a-5018-4326-8814-50a037852b20" providerId="ADAL" clId="{19FBDAF4-5D59-E64C-8A71-5A700C73813B}" dt="2024-09-17T07:49:04.903" v="601" actId="1076"/>
        <pc:sldMkLst>
          <pc:docMk/>
          <pc:sldMk cId="3227053564" sldId="295"/>
        </pc:sldMkLst>
      </pc:sldChg>
      <pc:sldChg chg="modSp mod">
        <pc:chgData name="Luis Miralles" userId="699e2c5a-5018-4326-8814-50a037852b20" providerId="ADAL" clId="{19FBDAF4-5D59-E64C-8A71-5A700C73813B}" dt="2024-09-17T07:52:18.867" v="666" actId="20577"/>
        <pc:sldMkLst>
          <pc:docMk/>
          <pc:sldMk cId="2107313483" sldId="297"/>
        </pc:sldMkLst>
      </pc:sldChg>
      <pc:sldChg chg="delSp modSp mod modAnim">
        <pc:chgData name="Luis Miralles" userId="699e2c5a-5018-4326-8814-50a037852b20" providerId="ADAL" clId="{19FBDAF4-5D59-E64C-8A71-5A700C73813B}" dt="2024-09-20T08:05:12.208" v="1652" actId="1076"/>
        <pc:sldMkLst>
          <pc:docMk/>
          <pc:sldMk cId="0" sldId="689"/>
        </pc:sldMkLst>
      </pc:sldChg>
      <pc:sldChg chg="addSp modSp mod">
        <pc:chgData name="Luis Miralles" userId="699e2c5a-5018-4326-8814-50a037852b20" providerId="ADAL" clId="{19FBDAF4-5D59-E64C-8A71-5A700C73813B}" dt="2024-09-16T15:52:53.703" v="129" actId="14100"/>
        <pc:sldMkLst>
          <pc:docMk/>
          <pc:sldMk cId="0" sldId="694"/>
        </pc:sldMkLst>
      </pc:sldChg>
      <pc:sldChg chg="addSp delSp modSp mod">
        <pc:chgData name="Luis Miralles" userId="699e2c5a-5018-4326-8814-50a037852b20" providerId="ADAL" clId="{19FBDAF4-5D59-E64C-8A71-5A700C73813B}" dt="2024-09-20T07:46:34.274" v="1409" actId="208"/>
        <pc:sldMkLst>
          <pc:docMk/>
          <pc:sldMk cId="3053138161" sldId="757"/>
        </pc:sldMkLst>
      </pc:sldChg>
      <pc:sldChg chg="modSp mod">
        <pc:chgData name="Luis Miralles" userId="699e2c5a-5018-4326-8814-50a037852b20" providerId="ADAL" clId="{19FBDAF4-5D59-E64C-8A71-5A700C73813B}" dt="2024-09-17T08:14:24.906" v="796" actId="1076"/>
        <pc:sldMkLst>
          <pc:docMk/>
          <pc:sldMk cId="0" sldId="758"/>
        </pc:sldMkLst>
      </pc:sldChg>
      <pc:sldChg chg="addSp delSp modSp mod">
        <pc:chgData name="Luis Miralles" userId="699e2c5a-5018-4326-8814-50a037852b20" providerId="ADAL" clId="{19FBDAF4-5D59-E64C-8A71-5A700C73813B}" dt="2024-09-20T07:48:59.954" v="1433" actId="1076"/>
        <pc:sldMkLst>
          <pc:docMk/>
          <pc:sldMk cId="2609957541" sldId="784"/>
        </pc:sldMkLst>
      </pc:sldChg>
      <pc:sldChg chg="addSp modSp mod">
        <pc:chgData name="Luis Miralles" userId="699e2c5a-5018-4326-8814-50a037852b20" providerId="ADAL" clId="{19FBDAF4-5D59-E64C-8A71-5A700C73813B}" dt="2024-09-20T08:09:42.298" v="1717"/>
        <pc:sldMkLst>
          <pc:docMk/>
          <pc:sldMk cId="0" sldId="786"/>
        </pc:sldMkLst>
      </pc:sldChg>
      <pc:sldChg chg="modSp mod">
        <pc:chgData name="Luis Miralles" userId="699e2c5a-5018-4326-8814-50a037852b20" providerId="ADAL" clId="{19FBDAF4-5D59-E64C-8A71-5A700C73813B}" dt="2024-09-16T16:11:53.493" v="250" actId="20577"/>
        <pc:sldMkLst>
          <pc:docMk/>
          <pc:sldMk cId="0" sldId="787"/>
        </pc:sldMkLst>
      </pc:sldChg>
      <pc:sldChg chg="modSp mod">
        <pc:chgData name="Luis Miralles" userId="699e2c5a-5018-4326-8814-50a037852b20" providerId="ADAL" clId="{19FBDAF4-5D59-E64C-8A71-5A700C73813B}" dt="2024-09-16T16:12:31.703" v="261" actId="1076"/>
        <pc:sldMkLst>
          <pc:docMk/>
          <pc:sldMk cId="0" sldId="788"/>
        </pc:sldMkLst>
      </pc:sldChg>
      <pc:sldChg chg="delSp modSp mod">
        <pc:chgData name="Luis Miralles" userId="699e2c5a-5018-4326-8814-50a037852b20" providerId="ADAL" clId="{19FBDAF4-5D59-E64C-8A71-5A700C73813B}" dt="2024-09-19T11:59:55.604" v="1189" actId="1076"/>
        <pc:sldMkLst>
          <pc:docMk/>
          <pc:sldMk cId="0" sldId="789"/>
        </pc:sldMkLst>
      </pc:sldChg>
      <pc:sldChg chg="modSp mod">
        <pc:chgData name="Luis Miralles" userId="699e2c5a-5018-4326-8814-50a037852b20" providerId="ADAL" clId="{19FBDAF4-5D59-E64C-8A71-5A700C73813B}" dt="2024-09-20T08:36:43.916" v="1724" actId="27636"/>
        <pc:sldMkLst>
          <pc:docMk/>
          <pc:sldMk cId="0" sldId="790"/>
        </pc:sldMkLst>
      </pc:sldChg>
      <pc:sldChg chg="modSp mod">
        <pc:chgData name="Luis Miralles" userId="699e2c5a-5018-4326-8814-50a037852b20" providerId="ADAL" clId="{19FBDAF4-5D59-E64C-8A71-5A700C73813B}" dt="2024-09-17T07:52:37.394" v="670" actId="20577"/>
        <pc:sldMkLst>
          <pc:docMk/>
          <pc:sldMk cId="629028834" sldId="801"/>
        </pc:sldMkLst>
      </pc:sldChg>
      <pc:sldChg chg="del">
        <pc:chgData name="Luis Miralles" userId="699e2c5a-5018-4326-8814-50a037852b20" providerId="ADAL" clId="{19FBDAF4-5D59-E64C-8A71-5A700C73813B}" dt="2024-09-20T08:01:23.397" v="1610" actId="2696"/>
        <pc:sldMkLst>
          <pc:docMk/>
          <pc:sldMk cId="0" sldId="803"/>
        </pc:sldMkLst>
      </pc:sldChg>
      <pc:sldChg chg="modSp mod">
        <pc:chgData name="Luis Miralles" userId="699e2c5a-5018-4326-8814-50a037852b20" providerId="ADAL" clId="{19FBDAF4-5D59-E64C-8A71-5A700C73813B}" dt="2024-09-17T07:52:41.701" v="672" actId="20577"/>
        <pc:sldMkLst>
          <pc:docMk/>
          <pc:sldMk cId="3939869181" sldId="804"/>
        </pc:sldMkLst>
      </pc:sldChg>
      <pc:sldChg chg="addSp delSp modSp mod">
        <pc:chgData name="Luis Miralles" userId="699e2c5a-5018-4326-8814-50a037852b20" providerId="ADAL" clId="{19FBDAF4-5D59-E64C-8A71-5A700C73813B}" dt="2024-09-20T07:46:40.318" v="1410" actId="208"/>
        <pc:sldMkLst>
          <pc:docMk/>
          <pc:sldMk cId="3060809274" sldId="826"/>
        </pc:sldMkLst>
      </pc:sldChg>
      <pc:sldChg chg="modSp mod">
        <pc:chgData name="Luis Miralles" userId="699e2c5a-5018-4326-8814-50a037852b20" providerId="ADAL" clId="{19FBDAF4-5D59-E64C-8A71-5A700C73813B}" dt="2024-09-17T08:25:00.499" v="900"/>
        <pc:sldMkLst>
          <pc:docMk/>
          <pc:sldMk cId="1588788251" sldId="841"/>
        </pc:sldMkLst>
      </pc:sldChg>
      <pc:sldChg chg="modSp mod">
        <pc:chgData name="Luis Miralles" userId="699e2c5a-5018-4326-8814-50a037852b20" providerId="ADAL" clId="{19FBDAF4-5D59-E64C-8A71-5A700C73813B}" dt="2024-09-20T08:01:38.095" v="1614" actId="208"/>
        <pc:sldMkLst>
          <pc:docMk/>
          <pc:sldMk cId="0" sldId="863"/>
        </pc:sldMkLst>
      </pc:sldChg>
      <pc:sldChg chg="modSp add del mod">
        <pc:chgData name="Luis Miralles" userId="699e2c5a-5018-4326-8814-50a037852b20" providerId="ADAL" clId="{19FBDAF4-5D59-E64C-8A71-5A700C73813B}" dt="2024-09-20T07:52:47.463" v="1525" actId="2696"/>
        <pc:sldMkLst>
          <pc:docMk/>
          <pc:sldMk cId="0" sldId="878"/>
        </pc:sldMkLst>
      </pc:sldChg>
      <pc:sldChg chg="add">
        <pc:chgData name="Luis Miralles" userId="699e2c5a-5018-4326-8814-50a037852b20" providerId="ADAL" clId="{19FBDAF4-5D59-E64C-8A71-5A700C73813B}" dt="2024-09-20T07:53:23.788" v="1526"/>
        <pc:sldMkLst>
          <pc:docMk/>
          <pc:sldMk cId="1182165166" sldId="878"/>
        </pc:sldMkLst>
      </pc:sldChg>
      <pc:sldChg chg="add del">
        <pc:chgData name="Luis Miralles" userId="699e2c5a-5018-4326-8814-50a037852b20" providerId="ADAL" clId="{19FBDAF4-5D59-E64C-8A71-5A700C73813B}" dt="2024-09-20T07:52:47.463" v="1525" actId="2696"/>
        <pc:sldMkLst>
          <pc:docMk/>
          <pc:sldMk cId="0" sldId="895"/>
        </pc:sldMkLst>
      </pc:sldChg>
      <pc:sldChg chg="add">
        <pc:chgData name="Luis Miralles" userId="699e2c5a-5018-4326-8814-50a037852b20" providerId="ADAL" clId="{19FBDAF4-5D59-E64C-8A71-5A700C73813B}" dt="2024-09-20T07:53:23.788" v="1526"/>
        <pc:sldMkLst>
          <pc:docMk/>
          <pc:sldMk cId="4172595223" sldId="895"/>
        </pc:sldMkLst>
      </pc:sldChg>
      <pc:sldChg chg="modSp mod">
        <pc:chgData name="Luis Miralles" userId="699e2c5a-5018-4326-8814-50a037852b20" providerId="ADAL" clId="{19FBDAF4-5D59-E64C-8A71-5A700C73813B}" dt="2024-09-20T08:06:05.225" v="1663"/>
        <pc:sldMkLst>
          <pc:docMk/>
          <pc:sldMk cId="0" sldId="896"/>
        </pc:sldMkLst>
      </pc:sldChg>
      <pc:sldChg chg="modSp mod">
        <pc:chgData name="Luis Miralles" userId="699e2c5a-5018-4326-8814-50a037852b20" providerId="ADAL" clId="{19FBDAF4-5D59-E64C-8A71-5A700C73813B}" dt="2024-09-20T08:06:19.395" v="1666" actId="14100"/>
        <pc:sldMkLst>
          <pc:docMk/>
          <pc:sldMk cId="0" sldId="897"/>
        </pc:sldMkLst>
      </pc:sldChg>
      <pc:sldChg chg="modSp mod">
        <pc:chgData name="Luis Miralles" userId="699e2c5a-5018-4326-8814-50a037852b20" providerId="ADAL" clId="{19FBDAF4-5D59-E64C-8A71-5A700C73813B}" dt="2024-09-20T08:06:55.396" v="1681" actId="208"/>
        <pc:sldMkLst>
          <pc:docMk/>
          <pc:sldMk cId="0" sldId="901"/>
        </pc:sldMkLst>
      </pc:sldChg>
      <pc:sldChg chg="addSp delSp modSp mod">
        <pc:chgData name="Luis Miralles" userId="699e2c5a-5018-4326-8814-50a037852b20" providerId="ADAL" clId="{19FBDAF4-5D59-E64C-8A71-5A700C73813B}" dt="2024-09-20T08:08:52.896" v="1699" actId="14100"/>
        <pc:sldMkLst>
          <pc:docMk/>
          <pc:sldMk cId="0" sldId="905"/>
        </pc:sldMkLst>
      </pc:sldChg>
      <pc:sldChg chg="modSp mod">
        <pc:chgData name="Luis Miralles" userId="699e2c5a-5018-4326-8814-50a037852b20" providerId="ADAL" clId="{19FBDAF4-5D59-E64C-8A71-5A700C73813B}" dt="2024-09-20T08:09:30.402" v="1714" actId="1076"/>
        <pc:sldMkLst>
          <pc:docMk/>
          <pc:sldMk cId="0" sldId="906"/>
        </pc:sldMkLst>
      </pc:sldChg>
      <pc:sldChg chg="addSp modSp mod">
        <pc:chgData name="Luis Miralles" userId="699e2c5a-5018-4326-8814-50a037852b20" providerId="ADAL" clId="{19FBDAF4-5D59-E64C-8A71-5A700C73813B}" dt="2024-09-20T08:10:05.885" v="1721" actId="14100"/>
        <pc:sldMkLst>
          <pc:docMk/>
          <pc:sldMk cId="0" sldId="907"/>
        </pc:sldMkLst>
      </pc:sldChg>
      <pc:sldChg chg="addSp delSp modSp mod">
        <pc:chgData name="Luis Miralles" userId="699e2c5a-5018-4326-8814-50a037852b20" providerId="ADAL" clId="{19FBDAF4-5D59-E64C-8A71-5A700C73813B}" dt="2024-09-16T16:11:13.284" v="240" actId="208"/>
        <pc:sldMkLst>
          <pc:docMk/>
          <pc:sldMk cId="0" sldId="908"/>
        </pc:sldMkLst>
      </pc:sldChg>
      <pc:sldChg chg="modSp mod">
        <pc:chgData name="Luis Miralles" userId="699e2c5a-5018-4326-8814-50a037852b20" providerId="ADAL" clId="{19FBDAF4-5D59-E64C-8A71-5A700C73813B}" dt="2024-09-20T08:00:25.796" v="1608" actId="14"/>
        <pc:sldMkLst>
          <pc:docMk/>
          <pc:sldMk cId="0" sldId="914"/>
        </pc:sldMkLst>
      </pc:sldChg>
      <pc:sldChg chg="modSp mod">
        <pc:chgData name="Luis Miralles" userId="699e2c5a-5018-4326-8814-50a037852b20" providerId="ADAL" clId="{19FBDAF4-5D59-E64C-8A71-5A700C73813B}" dt="2024-09-20T08:05:55.782" v="1661" actId="1076"/>
        <pc:sldMkLst>
          <pc:docMk/>
          <pc:sldMk cId="3427748314" sldId="916"/>
        </pc:sldMkLst>
      </pc:sldChg>
      <pc:sldChg chg="del">
        <pc:chgData name="Luis Miralles" userId="699e2c5a-5018-4326-8814-50a037852b20" providerId="ADAL" clId="{19FBDAF4-5D59-E64C-8A71-5A700C73813B}" dt="2024-09-20T08:00:52.307" v="1609" actId="2696"/>
        <pc:sldMkLst>
          <pc:docMk/>
          <pc:sldMk cId="0" sldId="920"/>
        </pc:sldMkLst>
      </pc:sldChg>
      <pc:sldChg chg="modSp mod">
        <pc:chgData name="Luis Miralles" userId="699e2c5a-5018-4326-8814-50a037852b20" providerId="ADAL" clId="{19FBDAF4-5D59-E64C-8A71-5A700C73813B}" dt="2024-09-19T13:50:57.400" v="1223" actId="14100"/>
        <pc:sldMkLst>
          <pc:docMk/>
          <pc:sldMk cId="3095125785" sldId="921"/>
        </pc:sldMkLst>
      </pc:sldChg>
      <pc:sldChg chg="addSp delSp modSp mod">
        <pc:chgData name="Luis Miralles" userId="699e2c5a-5018-4326-8814-50a037852b20" providerId="ADAL" clId="{19FBDAF4-5D59-E64C-8A71-5A700C73813B}" dt="2024-09-17T08:13:35.365" v="767" actId="1076"/>
        <pc:sldMkLst>
          <pc:docMk/>
          <pc:sldMk cId="0" sldId="923"/>
        </pc:sldMkLst>
      </pc:sldChg>
      <pc:sldChg chg="modSp">
        <pc:chgData name="Luis Miralles" userId="699e2c5a-5018-4326-8814-50a037852b20" providerId="ADAL" clId="{19FBDAF4-5D59-E64C-8A71-5A700C73813B}" dt="2024-09-16T15:46:26.216" v="82" actId="1076"/>
        <pc:sldMkLst>
          <pc:docMk/>
          <pc:sldMk cId="2881707481" sldId="926"/>
        </pc:sldMkLst>
      </pc:sldChg>
      <pc:sldChg chg="modSp add del">
        <pc:chgData name="Luis Miralles" userId="699e2c5a-5018-4326-8814-50a037852b20" providerId="ADAL" clId="{19FBDAF4-5D59-E64C-8A71-5A700C73813B}" dt="2024-09-20T07:52:47.463" v="1525" actId="2696"/>
        <pc:sldMkLst>
          <pc:docMk/>
          <pc:sldMk cId="0" sldId="927"/>
        </pc:sldMkLst>
      </pc:sldChg>
      <pc:sldChg chg="add">
        <pc:chgData name="Luis Miralles" userId="699e2c5a-5018-4326-8814-50a037852b20" providerId="ADAL" clId="{19FBDAF4-5D59-E64C-8A71-5A700C73813B}" dt="2024-09-20T07:53:23.788" v="1526"/>
        <pc:sldMkLst>
          <pc:docMk/>
          <pc:sldMk cId="3157348570" sldId="927"/>
        </pc:sldMkLst>
      </pc:sldChg>
      <pc:sldChg chg="modSp mod">
        <pc:chgData name="Luis Miralles" userId="699e2c5a-5018-4326-8814-50a037852b20" providerId="ADAL" clId="{19FBDAF4-5D59-E64C-8A71-5A700C73813B}" dt="2024-09-20T07:42:50.500" v="1332" actId="208"/>
        <pc:sldMkLst>
          <pc:docMk/>
          <pc:sldMk cId="3965437291" sldId="930"/>
        </pc:sldMkLst>
      </pc:sldChg>
      <pc:sldChg chg="modSp del mod">
        <pc:chgData name="Luis Miralles" userId="699e2c5a-5018-4326-8814-50a037852b20" providerId="ADAL" clId="{19FBDAF4-5D59-E64C-8A71-5A700C73813B}" dt="2024-09-17T07:49:08.339" v="602" actId="2696"/>
        <pc:sldMkLst>
          <pc:docMk/>
          <pc:sldMk cId="2929865255" sldId="1031"/>
        </pc:sldMkLst>
      </pc:sldChg>
      <pc:sldChg chg="modSp mod">
        <pc:chgData name="Luis Miralles" userId="699e2c5a-5018-4326-8814-50a037852b20" providerId="ADAL" clId="{19FBDAF4-5D59-E64C-8A71-5A700C73813B}" dt="2024-09-20T07:49:15.853" v="1435" actId="114"/>
        <pc:sldMkLst>
          <pc:docMk/>
          <pc:sldMk cId="49696772" sldId="1039"/>
        </pc:sldMkLst>
      </pc:sldChg>
      <pc:sldChg chg="modSp add del mod">
        <pc:chgData name="Luis Miralles" userId="699e2c5a-5018-4326-8814-50a037852b20" providerId="ADAL" clId="{19FBDAF4-5D59-E64C-8A71-5A700C73813B}" dt="2024-09-20T07:52:47.463" v="1525" actId="2696"/>
        <pc:sldMkLst>
          <pc:docMk/>
          <pc:sldMk cId="0" sldId="1040"/>
        </pc:sldMkLst>
      </pc:sldChg>
      <pc:sldChg chg="add">
        <pc:chgData name="Luis Miralles" userId="699e2c5a-5018-4326-8814-50a037852b20" providerId="ADAL" clId="{19FBDAF4-5D59-E64C-8A71-5A700C73813B}" dt="2024-09-20T07:53:23.788" v="1526"/>
        <pc:sldMkLst>
          <pc:docMk/>
          <pc:sldMk cId="2153143887" sldId="1040"/>
        </pc:sldMkLst>
      </pc:sldChg>
      <pc:sldChg chg="modSp add del mod">
        <pc:chgData name="Luis Miralles" userId="699e2c5a-5018-4326-8814-50a037852b20" providerId="ADAL" clId="{19FBDAF4-5D59-E64C-8A71-5A700C73813B}" dt="2024-09-20T07:52:47.463" v="1525" actId="2696"/>
        <pc:sldMkLst>
          <pc:docMk/>
          <pc:sldMk cId="0" sldId="1041"/>
        </pc:sldMkLst>
      </pc:sldChg>
      <pc:sldChg chg="add">
        <pc:chgData name="Luis Miralles" userId="699e2c5a-5018-4326-8814-50a037852b20" providerId="ADAL" clId="{19FBDAF4-5D59-E64C-8A71-5A700C73813B}" dt="2024-09-20T07:53:23.788" v="1526"/>
        <pc:sldMkLst>
          <pc:docMk/>
          <pc:sldMk cId="2432398060" sldId="1041"/>
        </pc:sldMkLst>
      </pc:sldChg>
      <pc:sldChg chg="modSp add del mod">
        <pc:chgData name="Luis Miralles" userId="699e2c5a-5018-4326-8814-50a037852b20" providerId="ADAL" clId="{19FBDAF4-5D59-E64C-8A71-5A700C73813B}" dt="2024-09-20T07:52:47.463" v="1525" actId="2696"/>
        <pc:sldMkLst>
          <pc:docMk/>
          <pc:sldMk cId="0" sldId="1042"/>
        </pc:sldMkLst>
      </pc:sldChg>
      <pc:sldChg chg="add">
        <pc:chgData name="Luis Miralles" userId="699e2c5a-5018-4326-8814-50a037852b20" providerId="ADAL" clId="{19FBDAF4-5D59-E64C-8A71-5A700C73813B}" dt="2024-09-20T07:53:23.788" v="1526"/>
        <pc:sldMkLst>
          <pc:docMk/>
          <pc:sldMk cId="2887899637" sldId="1042"/>
        </pc:sldMkLst>
      </pc:sldChg>
      <pc:sldChg chg="modSp add del mod">
        <pc:chgData name="Luis Miralles" userId="699e2c5a-5018-4326-8814-50a037852b20" providerId="ADAL" clId="{19FBDAF4-5D59-E64C-8A71-5A700C73813B}" dt="2024-09-20T07:52:47.463" v="1525" actId="2696"/>
        <pc:sldMkLst>
          <pc:docMk/>
          <pc:sldMk cId="0" sldId="1043"/>
        </pc:sldMkLst>
      </pc:sldChg>
      <pc:sldChg chg="modSp add mod">
        <pc:chgData name="Luis Miralles" userId="699e2c5a-5018-4326-8814-50a037852b20" providerId="ADAL" clId="{19FBDAF4-5D59-E64C-8A71-5A700C73813B}" dt="2024-09-20T08:02:14.861" v="1618" actId="108"/>
        <pc:sldMkLst>
          <pc:docMk/>
          <pc:sldMk cId="4215653290" sldId="1043"/>
        </pc:sldMkLst>
      </pc:sldChg>
      <pc:sldChg chg="addSp delSp modSp mod modClrScheme chgLayout">
        <pc:chgData name="Luis Miralles" userId="699e2c5a-5018-4326-8814-50a037852b20" providerId="ADAL" clId="{19FBDAF4-5D59-E64C-8A71-5A700C73813B}" dt="2024-09-17T08:26:03.730" v="911" actId="207"/>
        <pc:sldMkLst>
          <pc:docMk/>
          <pc:sldMk cId="2097374134" sldId="1044"/>
        </pc:sldMkLst>
      </pc:sldChg>
      <pc:sldChg chg="modSp mod">
        <pc:chgData name="Luis Miralles" userId="699e2c5a-5018-4326-8814-50a037852b20" providerId="ADAL" clId="{19FBDAF4-5D59-E64C-8A71-5A700C73813B}" dt="2024-09-20T07:43:08.680" v="1335" actId="1076"/>
        <pc:sldMkLst>
          <pc:docMk/>
          <pc:sldMk cId="2626307792" sldId="1045"/>
        </pc:sldMkLst>
      </pc:sldChg>
      <pc:sldChg chg="addSp delSp modSp mod modClrScheme chgLayout">
        <pc:chgData name="Luis Miralles" userId="699e2c5a-5018-4326-8814-50a037852b20" providerId="ADAL" clId="{19FBDAF4-5D59-E64C-8A71-5A700C73813B}" dt="2024-09-17T08:26:39.596" v="920" actId="113"/>
        <pc:sldMkLst>
          <pc:docMk/>
          <pc:sldMk cId="2651708770" sldId="1046"/>
        </pc:sldMkLst>
      </pc:sldChg>
      <pc:sldChg chg="modSp mod">
        <pc:chgData name="Luis Miralles" userId="699e2c5a-5018-4326-8814-50a037852b20" providerId="ADAL" clId="{19FBDAF4-5D59-E64C-8A71-5A700C73813B}" dt="2024-09-17T08:38:02.059" v="955"/>
        <pc:sldMkLst>
          <pc:docMk/>
          <pc:sldMk cId="538633914" sldId="1047"/>
        </pc:sldMkLst>
      </pc:sldChg>
      <pc:sldChg chg="modSp mod">
        <pc:chgData name="Luis Miralles" userId="699e2c5a-5018-4326-8814-50a037852b20" providerId="ADAL" clId="{19FBDAF4-5D59-E64C-8A71-5A700C73813B}" dt="2024-09-16T15:53:38.460" v="142" actId="20577"/>
        <pc:sldMkLst>
          <pc:docMk/>
          <pc:sldMk cId="2504870791" sldId="1048"/>
        </pc:sldMkLst>
      </pc:sldChg>
      <pc:sldChg chg="modSp mod">
        <pc:chgData name="Luis Miralles" userId="699e2c5a-5018-4326-8814-50a037852b20" providerId="ADAL" clId="{19FBDAF4-5D59-E64C-8A71-5A700C73813B}" dt="2024-09-19T13:50:30.675" v="1217"/>
        <pc:sldMkLst>
          <pc:docMk/>
          <pc:sldMk cId="890599173" sldId="1049"/>
        </pc:sldMkLst>
      </pc:sldChg>
      <pc:sldChg chg="modSp mod">
        <pc:chgData name="Luis Miralles" userId="699e2c5a-5018-4326-8814-50a037852b20" providerId="ADAL" clId="{19FBDAF4-5D59-E64C-8A71-5A700C73813B}" dt="2024-09-17T08:27:20.221" v="928" actId="208"/>
        <pc:sldMkLst>
          <pc:docMk/>
          <pc:sldMk cId="3400365137" sldId="1051"/>
        </pc:sldMkLst>
      </pc:sldChg>
      <pc:sldChg chg="modSp mod">
        <pc:chgData name="Luis Miralles" userId="699e2c5a-5018-4326-8814-50a037852b20" providerId="ADAL" clId="{19FBDAF4-5D59-E64C-8A71-5A700C73813B}" dt="2024-09-17T08:27:01.444" v="925"/>
        <pc:sldMkLst>
          <pc:docMk/>
          <pc:sldMk cId="1757563898" sldId="1052"/>
        </pc:sldMkLst>
      </pc:sldChg>
      <pc:sldChg chg="modSp mod ord">
        <pc:chgData name="Luis Miralles" userId="699e2c5a-5018-4326-8814-50a037852b20" providerId="ADAL" clId="{19FBDAF4-5D59-E64C-8A71-5A700C73813B}" dt="2024-09-19T13:48:09.297" v="1212" actId="20578"/>
        <pc:sldMkLst>
          <pc:docMk/>
          <pc:sldMk cId="1961976042" sldId="1053"/>
        </pc:sldMkLst>
      </pc:sldChg>
      <pc:sldChg chg="del">
        <pc:chgData name="Luis Miralles" userId="699e2c5a-5018-4326-8814-50a037852b20" providerId="ADAL" clId="{19FBDAF4-5D59-E64C-8A71-5A700C73813B}" dt="2024-09-20T07:52:47.463" v="1525" actId="2696"/>
        <pc:sldMkLst>
          <pc:docMk/>
          <pc:sldMk cId="1525110569" sldId="1054"/>
        </pc:sldMkLst>
      </pc:sldChg>
      <pc:sldChg chg="modSp add mod">
        <pc:chgData name="Luis Miralles" userId="699e2c5a-5018-4326-8814-50a037852b20" providerId="ADAL" clId="{19FBDAF4-5D59-E64C-8A71-5A700C73813B}" dt="2024-09-20T07:53:30.719" v="1528" actId="20577"/>
        <pc:sldMkLst>
          <pc:docMk/>
          <pc:sldMk cId="3792813596" sldId="1054"/>
        </pc:sldMkLst>
      </pc:sldChg>
      <pc:sldChg chg="addSp delSp modSp mod">
        <pc:chgData name="Luis Miralles" userId="699e2c5a-5018-4326-8814-50a037852b20" providerId="ADAL" clId="{19FBDAF4-5D59-E64C-8A71-5A700C73813B}" dt="2024-09-20T07:43:18.487" v="1337" actId="688"/>
        <pc:sldMkLst>
          <pc:docMk/>
          <pc:sldMk cId="445049335" sldId="1055"/>
        </pc:sldMkLst>
      </pc:sldChg>
      <pc:sldChg chg="modSp mod">
        <pc:chgData name="Luis Miralles" userId="699e2c5a-5018-4326-8814-50a037852b20" providerId="ADAL" clId="{19FBDAF4-5D59-E64C-8A71-5A700C73813B}" dt="2024-09-20T07:53:41.474" v="1530" actId="20577"/>
        <pc:sldMkLst>
          <pc:docMk/>
          <pc:sldMk cId="1784198445" sldId="1056"/>
        </pc:sldMkLst>
      </pc:sldChg>
      <pc:sldChg chg="modSp mod ord">
        <pc:chgData name="Luis Miralles" userId="699e2c5a-5018-4326-8814-50a037852b20" providerId="ADAL" clId="{19FBDAF4-5D59-E64C-8A71-5A700C73813B}" dt="2024-09-19T13:48:01.377" v="1211" actId="20578"/>
        <pc:sldMkLst>
          <pc:docMk/>
          <pc:sldMk cId="3954173665" sldId="1057"/>
        </pc:sldMkLst>
      </pc:sldChg>
      <pc:sldChg chg="del">
        <pc:chgData name="Luis Miralles" userId="699e2c5a-5018-4326-8814-50a037852b20" providerId="ADAL" clId="{19FBDAF4-5D59-E64C-8A71-5A700C73813B}" dt="2024-09-16T16:34:32.758" v="311" actId="2696"/>
        <pc:sldMkLst>
          <pc:docMk/>
          <pc:sldMk cId="363149884" sldId="1058"/>
        </pc:sldMkLst>
      </pc:sldChg>
      <pc:sldChg chg="modSp mod">
        <pc:chgData name="Luis Miralles" userId="699e2c5a-5018-4326-8814-50a037852b20" providerId="ADAL" clId="{19FBDAF4-5D59-E64C-8A71-5A700C73813B}" dt="2024-09-17T07:51:28.724" v="650" actId="14100"/>
        <pc:sldMkLst>
          <pc:docMk/>
          <pc:sldMk cId="3224574481" sldId="1059"/>
        </pc:sldMkLst>
      </pc:sldChg>
      <pc:sldChg chg="modSp mod">
        <pc:chgData name="Luis Miralles" userId="699e2c5a-5018-4326-8814-50a037852b20" providerId="ADAL" clId="{19FBDAF4-5D59-E64C-8A71-5A700C73813B}" dt="2024-09-19T13:45:39.308" v="1193" actId="208"/>
        <pc:sldMkLst>
          <pc:docMk/>
          <pc:sldMk cId="3711767563" sldId="1060"/>
        </pc:sldMkLst>
      </pc:sldChg>
      <pc:sldChg chg="modSp add mod">
        <pc:chgData name="Luis Miralles" userId="699e2c5a-5018-4326-8814-50a037852b20" providerId="ADAL" clId="{19FBDAF4-5D59-E64C-8A71-5A700C73813B}" dt="2024-09-20T07:59:42.205" v="1601" actId="1076"/>
        <pc:sldMkLst>
          <pc:docMk/>
          <pc:sldMk cId="1715294309" sldId="1061"/>
        </pc:sldMkLst>
      </pc:sldChg>
      <pc:sldChg chg="modSp del mod">
        <pc:chgData name="Luis Miralles" userId="699e2c5a-5018-4326-8814-50a037852b20" providerId="ADAL" clId="{19FBDAF4-5D59-E64C-8A71-5A700C73813B}" dt="2024-09-19T13:48:17.846" v="1213" actId="2696"/>
        <pc:sldMkLst>
          <pc:docMk/>
          <pc:sldMk cId="3691403754" sldId="1061"/>
        </pc:sldMkLst>
      </pc:sldChg>
      <pc:sldChg chg="ord">
        <pc:chgData name="Luis Miralles" userId="699e2c5a-5018-4326-8814-50a037852b20" providerId="ADAL" clId="{19FBDAF4-5D59-E64C-8A71-5A700C73813B}" dt="2024-09-19T13:47:54.812" v="1210" actId="20578"/>
        <pc:sldMkLst>
          <pc:docMk/>
          <pc:sldMk cId="230685072" sldId="1062"/>
        </pc:sldMkLst>
      </pc:sldChg>
      <pc:sldChg chg="modSp mod">
        <pc:chgData name="Luis Miralles" userId="699e2c5a-5018-4326-8814-50a037852b20" providerId="ADAL" clId="{19FBDAF4-5D59-E64C-8A71-5A700C73813B}" dt="2024-09-24T11:24:10.391" v="1760" actId="20577"/>
        <pc:sldMkLst>
          <pc:docMk/>
          <pc:sldMk cId="1459414712" sldId="1063"/>
        </pc:sldMkLst>
      </pc:sldChg>
      <pc:sldChg chg="modSp mod">
        <pc:chgData name="Luis Miralles" userId="699e2c5a-5018-4326-8814-50a037852b20" providerId="ADAL" clId="{19FBDAF4-5D59-E64C-8A71-5A700C73813B}" dt="2024-09-20T07:55:57.544" v="1593" actId="313"/>
        <pc:sldMkLst>
          <pc:docMk/>
          <pc:sldMk cId="3994957815" sldId="1064"/>
        </pc:sldMkLst>
      </pc:sldChg>
      <pc:sldChg chg="modSp new mod">
        <pc:chgData name="Luis Miralles" userId="699e2c5a-5018-4326-8814-50a037852b20" providerId="ADAL" clId="{19FBDAF4-5D59-E64C-8A71-5A700C73813B}" dt="2024-09-20T07:45:36.602" v="1396" actId="20577"/>
        <pc:sldMkLst>
          <pc:docMk/>
          <pc:sldMk cId="3781890778" sldId="1065"/>
        </pc:sldMkLst>
      </pc:sldChg>
    </pc:docChg>
  </pc:docChgLst>
  <pc:docChgLst>
    <pc:chgData name="Luis Miralles" userId="699e2c5a-5018-4326-8814-50a037852b20" providerId="ADAL" clId="{BB19E59E-D16C-DD4F-BDB0-D001C5F2E4DC}"/>
    <pc:docChg chg="custSel addSld modSld">
      <pc:chgData name="Luis Miralles" userId="699e2c5a-5018-4326-8814-50a037852b20" providerId="ADAL" clId="{BB19E59E-D16C-DD4F-BDB0-D001C5F2E4DC}" dt="2024-12-02T17:25:36.075" v="141" actId="20577"/>
      <pc:docMkLst>
        <pc:docMk/>
      </pc:docMkLst>
      <pc:sldChg chg="modSp mod">
        <pc:chgData name="Luis Miralles" userId="699e2c5a-5018-4326-8814-50a037852b20" providerId="ADAL" clId="{BB19E59E-D16C-DD4F-BDB0-D001C5F2E4DC}" dt="2024-12-02T12:52:14.701" v="138"/>
        <pc:sldMkLst>
          <pc:docMk/>
          <pc:sldMk cId="890599173" sldId="1049"/>
        </pc:sldMkLst>
      </pc:sldChg>
      <pc:sldChg chg="delSp modSp mod">
        <pc:chgData name="Luis Miralles" userId="699e2c5a-5018-4326-8814-50a037852b20" providerId="ADAL" clId="{BB19E59E-D16C-DD4F-BDB0-D001C5F2E4DC}" dt="2024-12-02T17:25:36.075" v="141" actId="20577"/>
        <pc:sldMkLst>
          <pc:docMk/>
          <pc:sldMk cId="3711767563" sldId="1060"/>
        </pc:sldMkLst>
      </pc:sldChg>
      <pc:sldChg chg="addSp modSp new mod">
        <pc:chgData name="Luis Miralles" userId="699e2c5a-5018-4326-8814-50a037852b20" providerId="ADAL" clId="{BB19E59E-D16C-DD4F-BDB0-D001C5F2E4DC}" dt="2024-12-02T12:38:10.713" v="96" actId="14100"/>
        <pc:sldMkLst>
          <pc:docMk/>
          <pc:sldMk cId="311828836" sldId="1066"/>
        </pc:sldMkLst>
      </pc:sldChg>
    </pc:docChg>
  </pc:docChgLst>
  <pc:docChgLst>
    <pc:chgData name="Luis Miralles" userId="699e2c5a-5018-4326-8814-50a037852b20" providerId="ADAL" clId="{E04EB1C7-65F6-5810-9CD1-11B0C632DC9C}"/>
    <pc:docChg chg="undo custSel addSld delSld modSld">
      <pc:chgData name="Luis Miralles" userId="699e2c5a-5018-4326-8814-50a037852b20" providerId="ADAL" clId="{E04EB1C7-65F6-5810-9CD1-11B0C632DC9C}" dt="2025-09-22T11:33:14.138" v="566" actId="767"/>
      <pc:docMkLst>
        <pc:docMk/>
      </pc:docMkLst>
      <pc:sldChg chg="add del">
        <pc:chgData name="Luis Miralles" userId="699e2c5a-5018-4326-8814-50a037852b20" providerId="ADAL" clId="{E04EB1C7-65F6-5810-9CD1-11B0C632DC9C}" dt="2025-09-15T15:17:32.809" v="74" actId="2696"/>
        <pc:sldMkLst>
          <pc:docMk/>
          <pc:sldMk cId="0" sldId="256"/>
        </pc:sldMkLst>
      </pc:sldChg>
      <pc:sldChg chg="modSp add del mod">
        <pc:chgData name="Luis Miralles" userId="699e2c5a-5018-4326-8814-50a037852b20" providerId="ADAL" clId="{E04EB1C7-65F6-5810-9CD1-11B0C632DC9C}" dt="2025-09-15T15:17:32.809" v="74" actId="2696"/>
        <pc:sldMkLst>
          <pc:docMk/>
          <pc:sldMk cId="0" sldId="257"/>
        </pc:sldMkLst>
      </pc:sldChg>
      <pc:sldChg chg="modSp add del mod">
        <pc:chgData name="Luis Miralles" userId="699e2c5a-5018-4326-8814-50a037852b20" providerId="ADAL" clId="{E04EB1C7-65F6-5810-9CD1-11B0C632DC9C}" dt="2025-09-15T15:17:32.809" v="74" actId="2696"/>
        <pc:sldMkLst>
          <pc:docMk/>
          <pc:sldMk cId="0" sldId="259"/>
        </pc:sldMkLst>
      </pc:sldChg>
      <pc:sldChg chg="modSp mod">
        <pc:chgData name="Luis Miralles" userId="699e2c5a-5018-4326-8814-50a037852b20" providerId="ADAL" clId="{E04EB1C7-65F6-5810-9CD1-11B0C632DC9C}" dt="2025-09-18T09:16:47.855" v="336" actId="1076"/>
        <pc:sldMkLst>
          <pc:docMk/>
          <pc:sldMk cId="1498897383" sldId="261"/>
        </pc:sldMkLst>
        <pc:spChg chg="mod">
          <ac:chgData name="Luis Miralles" userId="699e2c5a-5018-4326-8814-50a037852b20" providerId="ADAL" clId="{E04EB1C7-65F6-5810-9CD1-11B0C632DC9C}" dt="2025-09-18T09:16:27.878" v="332"/>
          <ac:spMkLst>
            <pc:docMk/>
            <pc:sldMk cId="1498897383" sldId="261"/>
            <ac:spMk id="4" creationId="{9FD337A4-75B4-2F50-13DE-BE3461545745}"/>
          </ac:spMkLst>
        </pc:spChg>
        <pc:spChg chg="mod">
          <ac:chgData name="Luis Miralles" userId="699e2c5a-5018-4326-8814-50a037852b20" providerId="ADAL" clId="{E04EB1C7-65F6-5810-9CD1-11B0C632DC9C}" dt="2025-09-18T09:16:41.341" v="335" actId="2710"/>
          <ac:spMkLst>
            <pc:docMk/>
            <pc:sldMk cId="1498897383" sldId="261"/>
            <ac:spMk id="57" creationId="{00000000-0000-0000-0000-000000000000}"/>
          </ac:spMkLst>
        </pc:spChg>
        <pc:picChg chg="mod">
          <ac:chgData name="Luis Miralles" userId="699e2c5a-5018-4326-8814-50a037852b20" providerId="ADAL" clId="{E04EB1C7-65F6-5810-9CD1-11B0C632DC9C}" dt="2025-09-18T09:16:47.855" v="336" actId="1076"/>
          <ac:picMkLst>
            <pc:docMk/>
            <pc:sldMk cId="1498897383" sldId="261"/>
            <ac:picMk id="145410" creationId="{E3ED09A6-2A48-35E0-2056-DAF9E120A842}"/>
          </ac:picMkLst>
        </pc:picChg>
      </pc:sldChg>
      <pc:sldChg chg="add del">
        <pc:chgData name="Luis Miralles" userId="699e2c5a-5018-4326-8814-50a037852b20" providerId="ADAL" clId="{E04EB1C7-65F6-5810-9CD1-11B0C632DC9C}" dt="2025-09-15T15:17:32.809" v="74" actId="2696"/>
        <pc:sldMkLst>
          <pc:docMk/>
          <pc:sldMk cId="0" sldId="262"/>
        </pc:sldMkLst>
      </pc:sldChg>
      <pc:sldChg chg="modSp mod">
        <pc:chgData name="Luis Miralles" userId="699e2c5a-5018-4326-8814-50a037852b20" providerId="ADAL" clId="{E04EB1C7-65F6-5810-9CD1-11B0C632DC9C}" dt="2025-09-15T16:25:42.445" v="224" actId="14100"/>
        <pc:sldMkLst>
          <pc:docMk/>
          <pc:sldMk cId="909343563" sldId="263"/>
        </pc:sldMkLst>
        <pc:spChg chg="mod">
          <ac:chgData name="Luis Miralles" userId="699e2c5a-5018-4326-8814-50a037852b20" providerId="ADAL" clId="{E04EB1C7-65F6-5810-9CD1-11B0C632DC9C}" dt="2025-09-15T16:25:42.445" v="224" actId="14100"/>
          <ac:spMkLst>
            <pc:docMk/>
            <pc:sldMk cId="909343563" sldId="263"/>
            <ac:spMk id="59" creationId="{00000000-0000-0000-0000-000000000000}"/>
          </ac:spMkLst>
        </pc:spChg>
      </pc:sldChg>
      <pc:sldChg chg="modSp mod">
        <pc:chgData name="Luis Miralles" userId="699e2c5a-5018-4326-8814-50a037852b20" providerId="ADAL" clId="{E04EB1C7-65F6-5810-9CD1-11B0C632DC9C}" dt="2025-09-15T16:25:52.462" v="226" actId="14100"/>
        <pc:sldMkLst>
          <pc:docMk/>
          <pc:sldMk cId="2859741593" sldId="264"/>
        </pc:sldMkLst>
        <pc:spChg chg="mod">
          <ac:chgData name="Luis Miralles" userId="699e2c5a-5018-4326-8814-50a037852b20" providerId="ADAL" clId="{E04EB1C7-65F6-5810-9CD1-11B0C632DC9C}" dt="2025-09-15T16:25:52.462" v="226" actId="14100"/>
          <ac:spMkLst>
            <pc:docMk/>
            <pc:sldMk cId="2859741593" sldId="264"/>
            <ac:spMk id="61" creationId="{00000000-0000-0000-0000-000000000000}"/>
          </ac:spMkLst>
        </pc:spChg>
        <pc:picChg chg="mod">
          <ac:chgData name="Luis Miralles" userId="699e2c5a-5018-4326-8814-50a037852b20" providerId="ADAL" clId="{E04EB1C7-65F6-5810-9CD1-11B0C632DC9C}" dt="2025-09-15T08:34:05.798" v="19" actId="1076"/>
          <ac:picMkLst>
            <pc:docMk/>
            <pc:sldMk cId="2859741593" sldId="264"/>
            <ac:picMk id="3" creationId="{C2F264A6-FDC4-2B65-A78F-50F9D462A57C}"/>
          </ac:picMkLst>
        </pc:picChg>
      </pc:sldChg>
      <pc:sldChg chg="add del">
        <pc:chgData name="Luis Miralles" userId="699e2c5a-5018-4326-8814-50a037852b20" providerId="ADAL" clId="{E04EB1C7-65F6-5810-9CD1-11B0C632DC9C}" dt="2025-09-15T15:17:32.809" v="74" actId="2696"/>
        <pc:sldMkLst>
          <pc:docMk/>
          <pc:sldMk cId="0" sldId="265"/>
        </pc:sldMkLst>
      </pc:sldChg>
      <pc:sldChg chg="add del">
        <pc:chgData name="Luis Miralles" userId="699e2c5a-5018-4326-8814-50a037852b20" providerId="ADAL" clId="{E04EB1C7-65F6-5810-9CD1-11B0C632DC9C}" dt="2025-09-15T15:17:32.809" v="74" actId="2696"/>
        <pc:sldMkLst>
          <pc:docMk/>
          <pc:sldMk cId="0" sldId="266"/>
        </pc:sldMkLst>
      </pc:sldChg>
      <pc:sldChg chg="add del">
        <pc:chgData name="Luis Miralles" userId="699e2c5a-5018-4326-8814-50a037852b20" providerId="ADAL" clId="{E04EB1C7-65F6-5810-9CD1-11B0C632DC9C}" dt="2025-09-15T15:17:32.809" v="74" actId="2696"/>
        <pc:sldMkLst>
          <pc:docMk/>
          <pc:sldMk cId="0" sldId="267"/>
        </pc:sldMkLst>
      </pc:sldChg>
      <pc:sldChg chg="modSp mod">
        <pc:chgData name="Luis Miralles" userId="699e2c5a-5018-4326-8814-50a037852b20" providerId="ADAL" clId="{E04EB1C7-65F6-5810-9CD1-11B0C632DC9C}" dt="2025-09-15T17:14:37.736" v="255" actId="14100"/>
        <pc:sldMkLst>
          <pc:docMk/>
          <pc:sldMk cId="4140836855" sldId="292"/>
        </pc:sldMkLst>
        <pc:spChg chg="mod">
          <ac:chgData name="Luis Miralles" userId="699e2c5a-5018-4326-8814-50a037852b20" providerId="ADAL" clId="{E04EB1C7-65F6-5810-9CD1-11B0C632DC9C}" dt="2025-09-15T17:14:37.736" v="255" actId="14100"/>
          <ac:spMkLst>
            <pc:docMk/>
            <pc:sldMk cId="4140836855" sldId="292"/>
            <ac:spMk id="5" creationId="{D7AA331A-BEC1-15EC-BECD-E3BFC0117044}"/>
          </ac:spMkLst>
        </pc:spChg>
      </pc:sldChg>
      <pc:sldChg chg="modSp mod">
        <pc:chgData name="Luis Miralles" userId="699e2c5a-5018-4326-8814-50a037852b20" providerId="ADAL" clId="{E04EB1C7-65F6-5810-9CD1-11B0C632DC9C}" dt="2025-09-18T09:13:34.846" v="311" actId="404"/>
        <pc:sldMkLst>
          <pc:docMk/>
          <pc:sldMk cId="3227053564" sldId="295"/>
        </pc:sldMkLst>
        <pc:spChg chg="mod">
          <ac:chgData name="Luis Miralles" userId="699e2c5a-5018-4326-8814-50a037852b20" providerId="ADAL" clId="{E04EB1C7-65F6-5810-9CD1-11B0C632DC9C}" dt="2025-09-18T09:13:34.846" v="311" actId="404"/>
          <ac:spMkLst>
            <pc:docMk/>
            <pc:sldMk cId="3227053564" sldId="295"/>
            <ac:spMk id="2" creationId="{CAABACE7-3309-1D8F-7E4B-C11EEAD1100A}"/>
          </ac:spMkLst>
        </pc:spChg>
      </pc:sldChg>
      <pc:sldChg chg="modSp mod">
        <pc:chgData name="Luis Miralles" userId="699e2c5a-5018-4326-8814-50a037852b20" providerId="ADAL" clId="{E04EB1C7-65F6-5810-9CD1-11B0C632DC9C}" dt="2025-09-18T09:33:03.721" v="490" actId="1076"/>
        <pc:sldMkLst>
          <pc:docMk/>
          <pc:sldMk cId="0" sldId="689"/>
        </pc:sldMkLst>
        <pc:spChg chg="mod">
          <ac:chgData name="Luis Miralles" userId="699e2c5a-5018-4326-8814-50a037852b20" providerId="ADAL" clId="{E04EB1C7-65F6-5810-9CD1-11B0C632DC9C}" dt="2025-09-18T09:33:03.721" v="490" actId="1076"/>
          <ac:spMkLst>
            <pc:docMk/>
            <pc:sldMk cId="0" sldId="689"/>
            <ac:spMk id="77831" creationId="{A4E5E543-77A4-054B-33C0-2A713B31B0E1}"/>
          </ac:spMkLst>
        </pc:spChg>
        <pc:picChg chg="mod">
          <ac:chgData name="Luis Miralles" userId="699e2c5a-5018-4326-8814-50a037852b20" providerId="ADAL" clId="{E04EB1C7-65F6-5810-9CD1-11B0C632DC9C}" dt="2025-09-18T09:32:50.366" v="486" actId="1076"/>
          <ac:picMkLst>
            <pc:docMk/>
            <pc:sldMk cId="0" sldId="689"/>
            <ac:picMk id="77825" creationId="{1E310614-1F8D-B4CE-9508-FB32AB7B6875}"/>
          </ac:picMkLst>
        </pc:picChg>
      </pc:sldChg>
      <pc:sldChg chg="modSp mod">
        <pc:chgData name="Luis Miralles" userId="699e2c5a-5018-4326-8814-50a037852b20" providerId="ADAL" clId="{E04EB1C7-65F6-5810-9CD1-11B0C632DC9C}" dt="2025-09-22T11:21:59.497" v="532"/>
        <pc:sldMkLst>
          <pc:docMk/>
          <pc:sldMk cId="0" sldId="694"/>
        </pc:sldMkLst>
        <pc:spChg chg="mod">
          <ac:chgData name="Luis Miralles" userId="699e2c5a-5018-4326-8814-50a037852b20" providerId="ADAL" clId="{E04EB1C7-65F6-5810-9CD1-11B0C632DC9C}" dt="2025-09-15T16:24:24.111" v="216" actId="208"/>
          <ac:spMkLst>
            <pc:docMk/>
            <pc:sldMk cId="0" sldId="694"/>
            <ac:spMk id="2" creationId="{38EF3EC0-47B7-A8B1-7D75-1F6B1D147923}"/>
          </ac:spMkLst>
        </pc:spChg>
        <pc:spChg chg="mod">
          <ac:chgData name="Luis Miralles" userId="699e2c5a-5018-4326-8814-50a037852b20" providerId="ADAL" clId="{E04EB1C7-65F6-5810-9CD1-11B0C632DC9C}" dt="2025-09-15T12:17:16.620" v="70" actId="1035"/>
          <ac:spMkLst>
            <pc:docMk/>
            <pc:sldMk cId="0" sldId="694"/>
            <ac:spMk id="6" creationId="{FC5FAA58-8E1A-3946-F900-E24B79033C86}"/>
          </ac:spMkLst>
        </pc:spChg>
        <pc:spChg chg="mod">
          <ac:chgData name="Luis Miralles" userId="699e2c5a-5018-4326-8814-50a037852b20" providerId="ADAL" clId="{E04EB1C7-65F6-5810-9CD1-11B0C632DC9C}" dt="2025-09-22T11:21:59.497" v="532"/>
          <ac:spMkLst>
            <pc:docMk/>
            <pc:sldMk cId="0" sldId="694"/>
            <ac:spMk id="8" creationId="{58AB54C8-E8B5-1B3B-90BC-2E894EB4963C}"/>
          </ac:spMkLst>
        </pc:spChg>
        <pc:spChg chg="mod">
          <ac:chgData name="Luis Miralles" userId="699e2c5a-5018-4326-8814-50a037852b20" providerId="ADAL" clId="{E04EB1C7-65F6-5810-9CD1-11B0C632DC9C}" dt="2025-09-15T16:24:32.697" v="217" actId="208"/>
          <ac:spMkLst>
            <pc:docMk/>
            <pc:sldMk cId="0" sldId="694"/>
            <ac:spMk id="9" creationId="{5A372F43-01A7-AA19-FC5C-EDDBB0C757C7}"/>
          </ac:spMkLst>
        </pc:spChg>
        <pc:picChg chg="mod">
          <ac:chgData name="Luis Miralles" userId="699e2c5a-5018-4326-8814-50a037852b20" providerId="ADAL" clId="{E04EB1C7-65F6-5810-9CD1-11B0C632DC9C}" dt="2025-09-15T16:24:42.346" v="220" actId="1076"/>
          <ac:picMkLst>
            <pc:docMk/>
            <pc:sldMk cId="0" sldId="694"/>
            <ac:picMk id="23554" creationId="{527EA61A-C5F0-E32B-99D7-E463A9ED73AA}"/>
          </ac:picMkLst>
        </pc:picChg>
      </pc:sldChg>
      <pc:sldChg chg="addSp delSp modSp mod">
        <pc:chgData name="Luis Miralles" userId="699e2c5a-5018-4326-8814-50a037852b20" providerId="ADAL" clId="{E04EB1C7-65F6-5810-9CD1-11B0C632DC9C}" dt="2025-09-15T16:53:54.496" v="244" actId="1076"/>
        <pc:sldMkLst>
          <pc:docMk/>
          <pc:sldMk cId="3053138161" sldId="757"/>
        </pc:sldMkLst>
        <pc:picChg chg="add mod">
          <ac:chgData name="Luis Miralles" userId="699e2c5a-5018-4326-8814-50a037852b20" providerId="ADAL" clId="{E04EB1C7-65F6-5810-9CD1-11B0C632DC9C}" dt="2025-09-15T16:53:54.496" v="244" actId="1076"/>
          <ac:picMkLst>
            <pc:docMk/>
            <pc:sldMk cId="3053138161" sldId="757"/>
            <ac:picMk id="1030" creationId="{79C983E7-B244-4C3D-8913-201D1853EE32}"/>
          </ac:picMkLst>
        </pc:picChg>
      </pc:sldChg>
      <pc:sldChg chg="modSp">
        <pc:chgData name="Luis Miralles" userId="699e2c5a-5018-4326-8814-50a037852b20" providerId="ADAL" clId="{E04EB1C7-65F6-5810-9CD1-11B0C632DC9C}" dt="2025-09-15T09:53:09.649" v="41"/>
        <pc:sldMkLst>
          <pc:docMk/>
          <pc:sldMk cId="0" sldId="758"/>
        </pc:sldMkLst>
        <pc:spChg chg="mod">
          <ac:chgData name="Luis Miralles" userId="699e2c5a-5018-4326-8814-50a037852b20" providerId="ADAL" clId="{E04EB1C7-65F6-5810-9CD1-11B0C632DC9C}" dt="2025-09-15T09:53:09.649" v="41"/>
          <ac:spMkLst>
            <pc:docMk/>
            <pc:sldMk cId="0" sldId="758"/>
            <ac:spMk id="106498" creationId="{E5DA91FC-6F56-D37E-B3FC-707506EAC350}"/>
          </ac:spMkLst>
        </pc:spChg>
      </pc:sldChg>
      <pc:sldChg chg="modSp mod">
        <pc:chgData name="Luis Miralles" userId="699e2c5a-5018-4326-8814-50a037852b20" providerId="ADAL" clId="{E04EB1C7-65F6-5810-9CD1-11B0C632DC9C}" dt="2025-09-15T16:23:28.679" v="207" actId="1076"/>
        <pc:sldMkLst>
          <pc:docMk/>
          <pc:sldMk cId="2609957541" sldId="784"/>
        </pc:sldMkLst>
        <pc:spChg chg="mod">
          <ac:chgData name="Luis Miralles" userId="699e2c5a-5018-4326-8814-50a037852b20" providerId="ADAL" clId="{E04EB1C7-65F6-5810-9CD1-11B0C632DC9C}" dt="2025-09-15T08:32:19.967" v="9" actId="404"/>
          <ac:spMkLst>
            <pc:docMk/>
            <pc:sldMk cId="2609957541" sldId="784"/>
            <ac:spMk id="3" creationId="{0C4CF4A2-974D-F010-C31E-277B8618F7B4}"/>
          </ac:spMkLst>
        </pc:spChg>
        <pc:spChg chg="mod">
          <ac:chgData name="Luis Miralles" userId="699e2c5a-5018-4326-8814-50a037852b20" providerId="ADAL" clId="{E04EB1C7-65F6-5810-9CD1-11B0C632DC9C}" dt="2025-09-15T16:23:20.718" v="204" actId="1076"/>
          <ac:spMkLst>
            <pc:docMk/>
            <pc:sldMk cId="2609957541" sldId="784"/>
            <ac:spMk id="6" creationId="{103F05E8-2612-05AD-7EC8-D6626A7FCEB8}"/>
          </ac:spMkLst>
        </pc:spChg>
        <pc:spChg chg="mod">
          <ac:chgData name="Luis Miralles" userId="699e2c5a-5018-4326-8814-50a037852b20" providerId="ADAL" clId="{E04EB1C7-65F6-5810-9CD1-11B0C632DC9C}" dt="2025-09-15T16:23:28.679" v="207" actId="1076"/>
          <ac:spMkLst>
            <pc:docMk/>
            <pc:sldMk cId="2609957541" sldId="784"/>
            <ac:spMk id="118787" creationId="{596E249C-FC77-A485-6255-72C5106E4D66}"/>
          </ac:spMkLst>
        </pc:spChg>
        <pc:picChg chg="mod">
          <ac:chgData name="Luis Miralles" userId="699e2c5a-5018-4326-8814-50a037852b20" providerId="ADAL" clId="{E04EB1C7-65F6-5810-9CD1-11B0C632DC9C}" dt="2025-09-15T16:23:22.576" v="205" actId="1076"/>
          <ac:picMkLst>
            <pc:docMk/>
            <pc:sldMk cId="2609957541" sldId="784"/>
            <ac:picMk id="1026" creationId="{6357A590-C0FD-4958-10C4-2BD3D63BDDEF}"/>
          </ac:picMkLst>
        </pc:picChg>
        <pc:picChg chg="mod">
          <ac:chgData name="Luis Miralles" userId="699e2c5a-5018-4326-8814-50a037852b20" providerId="ADAL" clId="{E04EB1C7-65F6-5810-9CD1-11B0C632DC9C}" dt="2025-09-15T16:23:17.680" v="203" actId="1076"/>
          <ac:picMkLst>
            <pc:docMk/>
            <pc:sldMk cId="2609957541" sldId="784"/>
            <ac:picMk id="103426" creationId="{BBC887DF-FEC9-4463-28AD-2C1D01737BE0}"/>
          </ac:picMkLst>
        </pc:picChg>
      </pc:sldChg>
      <pc:sldChg chg="modSp mod">
        <pc:chgData name="Luis Miralles" userId="699e2c5a-5018-4326-8814-50a037852b20" providerId="ADAL" clId="{E04EB1C7-65F6-5810-9CD1-11B0C632DC9C}" dt="2025-09-18T09:34:11.437" v="497" actId="1076"/>
        <pc:sldMkLst>
          <pc:docMk/>
          <pc:sldMk cId="0" sldId="786"/>
        </pc:sldMkLst>
        <pc:spChg chg="mod">
          <ac:chgData name="Luis Miralles" userId="699e2c5a-5018-4326-8814-50a037852b20" providerId="ADAL" clId="{E04EB1C7-65F6-5810-9CD1-11B0C632DC9C}" dt="2025-09-15T09:51:02.622" v="32"/>
          <ac:spMkLst>
            <pc:docMk/>
            <pc:sldMk cId="0" sldId="786"/>
            <ac:spMk id="3" creationId="{0E987C1B-DC89-F77F-F023-54948B4EAC36}"/>
          </ac:spMkLst>
        </pc:spChg>
        <pc:picChg chg="mod">
          <ac:chgData name="Luis Miralles" userId="699e2c5a-5018-4326-8814-50a037852b20" providerId="ADAL" clId="{E04EB1C7-65F6-5810-9CD1-11B0C632DC9C}" dt="2025-09-18T09:34:11.437" v="497" actId="1076"/>
          <ac:picMkLst>
            <pc:docMk/>
            <pc:sldMk cId="0" sldId="786"/>
            <ac:picMk id="4" creationId="{AFDAAA87-A8F6-9C5E-B9F4-472CA59E1078}"/>
          </ac:picMkLst>
        </pc:picChg>
      </pc:sldChg>
      <pc:sldChg chg="modSp">
        <pc:chgData name="Luis Miralles" userId="699e2c5a-5018-4326-8814-50a037852b20" providerId="ADAL" clId="{E04EB1C7-65F6-5810-9CD1-11B0C632DC9C}" dt="2025-09-15T16:27:55.607" v="228" actId="1076"/>
        <pc:sldMkLst>
          <pc:docMk/>
          <pc:sldMk cId="0" sldId="787"/>
        </pc:sldMkLst>
        <pc:spChg chg="mod">
          <ac:chgData name="Luis Miralles" userId="699e2c5a-5018-4326-8814-50a037852b20" providerId="ADAL" clId="{E04EB1C7-65F6-5810-9CD1-11B0C632DC9C}" dt="2025-09-15T09:52:49.461" v="40"/>
          <ac:spMkLst>
            <pc:docMk/>
            <pc:sldMk cId="0" sldId="787"/>
            <ac:spMk id="3" creationId="{CE613DE0-6AA0-C8E4-11FC-9111C5D3A624}"/>
          </ac:spMkLst>
        </pc:spChg>
        <pc:picChg chg="mod">
          <ac:chgData name="Luis Miralles" userId="699e2c5a-5018-4326-8814-50a037852b20" providerId="ADAL" clId="{E04EB1C7-65F6-5810-9CD1-11B0C632DC9C}" dt="2025-09-15T16:27:55.607" v="228" actId="1076"/>
          <ac:picMkLst>
            <pc:docMk/>
            <pc:sldMk cId="0" sldId="787"/>
            <ac:picMk id="2050" creationId="{139D4FAA-DF8F-8AA8-7707-3AB9EB748880}"/>
          </ac:picMkLst>
        </pc:picChg>
      </pc:sldChg>
      <pc:sldChg chg="modSp mod">
        <pc:chgData name="Luis Miralles" userId="699e2c5a-5018-4326-8814-50a037852b20" providerId="ADAL" clId="{E04EB1C7-65F6-5810-9CD1-11B0C632DC9C}" dt="2025-09-15T16:28:31.763" v="234" actId="108"/>
        <pc:sldMkLst>
          <pc:docMk/>
          <pc:sldMk cId="0" sldId="789"/>
        </pc:sldMkLst>
        <pc:spChg chg="mod">
          <ac:chgData name="Luis Miralles" userId="699e2c5a-5018-4326-8814-50a037852b20" providerId="ADAL" clId="{E04EB1C7-65F6-5810-9CD1-11B0C632DC9C}" dt="2025-09-15T16:28:31.763" v="234" actId="108"/>
          <ac:spMkLst>
            <pc:docMk/>
            <pc:sldMk cId="0" sldId="789"/>
            <ac:spMk id="3" creationId="{828B10FB-2810-8D87-A3C1-984A537C9E64}"/>
          </ac:spMkLst>
        </pc:spChg>
      </pc:sldChg>
      <pc:sldChg chg="modSp mod">
        <pc:chgData name="Luis Miralles" userId="699e2c5a-5018-4326-8814-50a037852b20" providerId="ADAL" clId="{E04EB1C7-65F6-5810-9CD1-11B0C632DC9C}" dt="2025-09-15T16:27:33.068" v="227" actId="208"/>
        <pc:sldMkLst>
          <pc:docMk/>
          <pc:sldMk cId="0" sldId="800"/>
        </pc:sldMkLst>
        <pc:spChg chg="mod">
          <ac:chgData name="Luis Miralles" userId="699e2c5a-5018-4326-8814-50a037852b20" providerId="ADAL" clId="{E04EB1C7-65F6-5810-9CD1-11B0C632DC9C}" dt="2025-09-15T16:27:33.068" v="227" actId="208"/>
          <ac:spMkLst>
            <pc:docMk/>
            <pc:sldMk cId="0" sldId="800"/>
            <ac:spMk id="5" creationId="{5E904008-EAFC-A1AA-E72C-679A148B7891}"/>
          </ac:spMkLst>
        </pc:spChg>
      </pc:sldChg>
      <pc:sldChg chg="del">
        <pc:chgData name="Luis Miralles" userId="699e2c5a-5018-4326-8814-50a037852b20" providerId="ADAL" clId="{E04EB1C7-65F6-5810-9CD1-11B0C632DC9C}" dt="2025-09-15T16:21:34.466" v="202" actId="2696"/>
        <pc:sldMkLst>
          <pc:docMk/>
          <pc:sldMk cId="3060809274" sldId="826"/>
        </pc:sldMkLst>
      </pc:sldChg>
      <pc:sldChg chg="addSp modSp mod">
        <pc:chgData name="Luis Miralles" userId="699e2c5a-5018-4326-8814-50a037852b20" providerId="ADAL" clId="{E04EB1C7-65F6-5810-9CD1-11B0C632DC9C}" dt="2025-09-22T11:28:08.193" v="560" actId="1076"/>
        <pc:sldMkLst>
          <pc:docMk/>
          <pc:sldMk cId="0" sldId="863"/>
        </pc:sldMkLst>
        <pc:spChg chg="mod">
          <ac:chgData name="Luis Miralles" userId="699e2c5a-5018-4326-8814-50a037852b20" providerId="ADAL" clId="{E04EB1C7-65F6-5810-9CD1-11B0C632DC9C}" dt="2025-09-22T11:28:08.193" v="560" actId="1076"/>
          <ac:spMkLst>
            <pc:docMk/>
            <pc:sldMk cId="0" sldId="863"/>
            <ac:spMk id="5" creationId="{6F7AA115-5D87-CEA4-B194-0A41E7A88D5B}"/>
          </ac:spMkLst>
        </pc:spChg>
        <pc:spChg chg="mod">
          <ac:chgData name="Luis Miralles" userId="699e2c5a-5018-4326-8814-50a037852b20" providerId="ADAL" clId="{E04EB1C7-65F6-5810-9CD1-11B0C632DC9C}" dt="2025-09-22T11:27:59.410" v="559" actId="14100"/>
          <ac:spMkLst>
            <pc:docMk/>
            <pc:sldMk cId="0" sldId="863"/>
            <ac:spMk id="6" creationId="{AAD56BCE-2773-81AD-80DC-F8A9246B3C1E}"/>
          </ac:spMkLst>
        </pc:spChg>
        <pc:spChg chg="mod">
          <ac:chgData name="Luis Miralles" userId="699e2c5a-5018-4326-8814-50a037852b20" providerId="ADAL" clId="{E04EB1C7-65F6-5810-9CD1-11B0C632DC9C}" dt="2025-09-22T11:27:51.544" v="557" actId="14100"/>
          <ac:spMkLst>
            <pc:docMk/>
            <pc:sldMk cId="0" sldId="863"/>
            <ac:spMk id="7" creationId="{CF583D85-3F29-57DD-57EB-B227F1AC3CEC}"/>
          </ac:spMkLst>
        </pc:spChg>
        <pc:picChg chg="add mod">
          <ac:chgData name="Luis Miralles" userId="699e2c5a-5018-4326-8814-50a037852b20" providerId="ADAL" clId="{E04EB1C7-65F6-5810-9CD1-11B0C632DC9C}" dt="2025-09-22T11:26:56.299" v="543" actId="1076"/>
          <ac:picMkLst>
            <pc:docMk/>
            <pc:sldMk cId="0" sldId="863"/>
            <ac:picMk id="3" creationId="{5B4F4BD2-9DA0-2578-1AFD-ECC01CCE1C5A}"/>
          </ac:picMkLst>
        </pc:picChg>
      </pc:sldChg>
      <pc:sldChg chg="addSp modSp mod">
        <pc:chgData name="Luis Miralles" userId="699e2c5a-5018-4326-8814-50a037852b20" providerId="ADAL" clId="{E04EB1C7-65F6-5810-9CD1-11B0C632DC9C}" dt="2025-09-18T09:32:26.386" v="482" actId="692"/>
        <pc:sldMkLst>
          <pc:docMk/>
          <pc:sldMk cId="1182165166" sldId="878"/>
        </pc:sldMkLst>
        <pc:spChg chg="mod">
          <ac:chgData name="Luis Miralles" userId="699e2c5a-5018-4326-8814-50a037852b20" providerId="ADAL" clId="{E04EB1C7-65F6-5810-9CD1-11B0C632DC9C}" dt="2025-09-15T09:49:20.710" v="24"/>
          <ac:spMkLst>
            <pc:docMk/>
            <pc:sldMk cId="1182165166" sldId="878"/>
            <ac:spMk id="4" creationId="{DBD42452-5F5B-4BCE-7FAB-248B0BC4765F}"/>
          </ac:spMkLst>
        </pc:spChg>
        <pc:spChg chg="add mod">
          <ac:chgData name="Luis Miralles" userId="699e2c5a-5018-4326-8814-50a037852b20" providerId="ADAL" clId="{E04EB1C7-65F6-5810-9CD1-11B0C632DC9C}" dt="2025-09-18T09:31:40.428" v="473" actId="20577"/>
          <ac:spMkLst>
            <pc:docMk/>
            <pc:sldMk cId="1182165166" sldId="878"/>
            <ac:spMk id="5" creationId="{B0BED449-E4DF-7B8A-A445-BEDB197C5555}"/>
          </ac:spMkLst>
        </pc:spChg>
        <pc:cxnChg chg="add mod">
          <ac:chgData name="Luis Miralles" userId="699e2c5a-5018-4326-8814-50a037852b20" providerId="ADAL" clId="{E04EB1C7-65F6-5810-9CD1-11B0C632DC9C}" dt="2025-09-18T09:32:26.386" v="482" actId="692"/>
          <ac:cxnSpMkLst>
            <pc:docMk/>
            <pc:sldMk cId="1182165166" sldId="878"/>
            <ac:cxnSpMk id="7" creationId="{19B7522E-1435-A669-BB46-10C261B5D245}"/>
          </ac:cxnSpMkLst>
        </pc:cxnChg>
      </pc:sldChg>
      <pc:sldChg chg="modSp mod">
        <pc:chgData name="Luis Miralles" userId="699e2c5a-5018-4326-8814-50a037852b20" providerId="ADAL" clId="{E04EB1C7-65F6-5810-9CD1-11B0C632DC9C}" dt="2025-09-18T09:33:34.911" v="494" actId="20577"/>
        <pc:sldMkLst>
          <pc:docMk/>
          <pc:sldMk cId="0" sldId="896"/>
        </pc:sldMkLst>
        <pc:spChg chg="mod">
          <ac:chgData name="Luis Miralles" userId="699e2c5a-5018-4326-8814-50a037852b20" providerId="ADAL" clId="{E04EB1C7-65F6-5810-9CD1-11B0C632DC9C}" dt="2025-09-18T09:33:34.911" v="494" actId="20577"/>
          <ac:spMkLst>
            <pc:docMk/>
            <pc:sldMk cId="0" sldId="896"/>
            <ac:spMk id="10" creationId="{33FA9D49-0F22-2B2A-D9A7-2E99BF6FA750}"/>
          </ac:spMkLst>
        </pc:spChg>
        <pc:picChg chg="mod">
          <ac:chgData name="Luis Miralles" userId="699e2c5a-5018-4326-8814-50a037852b20" providerId="ADAL" clId="{E04EB1C7-65F6-5810-9CD1-11B0C632DC9C}" dt="2025-09-18T09:33:30.803" v="493" actId="1076"/>
          <ac:picMkLst>
            <pc:docMk/>
            <pc:sldMk cId="0" sldId="896"/>
            <ac:picMk id="2050" creationId="{9BCAE811-A22C-B5CF-159B-9FCA593FE43E}"/>
          </ac:picMkLst>
        </pc:picChg>
      </pc:sldChg>
      <pc:sldChg chg="modSp mod">
        <pc:chgData name="Luis Miralles" userId="699e2c5a-5018-4326-8814-50a037852b20" providerId="ADAL" clId="{E04EB1C7-65F6-5810-9CD1-11B0C632DC9C}" dt="2025-09-15T09:50:29.651" v="28" actId="1076"/>
        <pc:sldMkLst>
          <pc:docMk/>
          <pc:sldMk cId="0" sldId="897"/>
        </pc:sldMkLst>
        <pc:spChg chg="mod">
          <ac:chgData name="Luis Miralles" userId="699e2c5a-5018-4326-8814-50a037852b20" providerId="ADAL" clId="{E04EB1C7-65F6-5810-9CD1-11B0C632DC9C}" dt="2025-09-15T09:50:29.651" v="28" actId="1076"/>
          <ac:spMkLst>
            <pc:docMk/>
            <pc:sldMk cId="0" sldId="897"/>
            <ac:spMk id="81922" creationId="{768E594C-11D3-74AE-421B-6097F478024A}"/>
          </ac:spMkLst>
        </pc:spChg>
        <pc:picChg chg="mod">
          <ac:chgData name="Luis Miralles" userId="699e2c5a-5018-4326-8814-50a037852b20" providerId="ADAL" clId="{E04EB1C7-65F6-5810-9CD1-11B0C632DC9C}" dt="2025-09-15T09:50:08.217" v="25" actId="1076"/>
          <ac:picMkLst>
            <pc:docMk/>
            <pc:sldMk cId="0" sldId="897"/>
            <ac:picMk id="81923" creationId="{4D1487CD-7B4C-6C47-47F7-71A1DA2B98CF}"/>
          </ac:picMkLst>
        </pc:picChg>
      </pc:sldChg>
      <pc:sldChg chg="modSp mod">
        <pc:chgData name="Luis Miralles" userId="699e2c5a-5018-4326-8814-50a037852b20" providerId="ADAL" clId="{E04EB1C7-65F6-5810-9CD1-11B0C632DC9C}" dt="2025-09-18T09:33:55.784" v="495" actId="208"/>
        <pc:sldMkLst>
          <pc:docMk/>
          <pc:sldMk cId="0" sldId="901"/>
        </pc:sldMkLst>
        <pc:spChg chg="mod">
          <ac:chgData name="Luis Miralles" userId="699e2c5a-5018-4326-8814-50a037852b20" providerId="ADAL" clId="{E04EB1C7-65F6-5810-9CD1-11B0C632DC9C}" dt="2025-09-15T09:50:39.758" v="30" actId="20577"/>
          <ac:spMkLst>
            <pc:docMk/>
            <pc:sldMk cId="0" sldId="901"/>
            <ac:spMk id="83972" creationId="{22EB59DD-1613-501D-0A11-92F76F3135C4}"/>
          </ac:spMkLst>
        </pc:spChg>
        <pc:picChg chg="mod">
          <ac:chgData name="Luis Miralles" userId="699e2c5a-5018-4326-8814-50a037852b20" providerId="ADAL" clId="{E04EB1C7-65F6-5810-9CD1-11B0C632DC9C}" dt="2025-09-18T09:33:55.784" v="495" actId="208"/>
          <ac:picMkLst>
            <pc:docMk/>
            <pc:sldMk cId="0" sldId="901"/>
            <ac:picMk id="83971" creationId="{44E3E3CB-B25B-339A-B77F-242CB09EAA9D}"/>
          </ac:picMkLst>
        </pc:picChg>
      </pc:sldChg>
      <pc:sldChg chg="modSp">
        <pc:chgData name="Luis Miralles" userId="699e2c5a-5018-4326-8814-50a037852b20" providerId="ADAL" clId="{E04EB1C7-65F6-5810-9CD1-11B0C632DC9C}" dt="2025-09-15T17:08:05.065" v="252"/>
        <pc:sldMkLst>
          <pc:docMk/>
          <pc:sldMk cId="0" sldId="905"/>
        </pc:sldMkLst>
        <pc:spChg chg="mod">
          <ac:chgData name="Luis Miralles" userId="699e2c5a-5018-4326-8814-50a037852b20" providerId="ADAL" clId="{E04EB1C7-65F6-5810-9CD1-11B0C632DC9C}" dt="2025-09-15T17:08:05.065" v="252"/>
          <ac:spMkLst>
            <pc:docMk/>
            <pc:sldMk cId="0" sldId="905"/>
            <ac:spMk id="5" creationId="{0639C8D9-3469-E08A-5740-16DA30D288D1}"/>
          </ac:spMkLst>
        </pc:spChg>
      </pc:sldChg>
      <pc:sldChg chg="modSp mod">
        <pc:chgData name="Luis Miralles" userId="699e2c5a-5018-4326-8814-50a037852b20" providerId="ADAL" clId="{E04EB1C7-65F6-5810-9CD1-11B0C632DC9C}" dt="2025-09-15T09:52:35.790" v="39" actId="2711"/>
        <pc:sldMkLst>
          <pc:docMk/>
          <pc:sldMk cId="0" sldId="908"/>
        </pc:sldMkLst>
        <pc:spChg chg="mod">
          <ac:chgData name="Luis Miralles" userId="699e2c5a-5018-4326-8814-50a037852b20" providerId="ADAL" clId="{E04EB1C7-65F6-5810-9CD1-11B0C632DC9C}" dt="2025-09-15T09:52:35.790" v="39" actId="2711"/>
          <ac:spMkLst>
            <pc:docMk/>
            <pc:sldMk cId="0" sldId="908"/>
            <ac:spMk id="94211" creationId="{2041E63C-426B-BEB7-F8FC-76A4AC7A09F5}"/>
          </ac:spMkLst>
        </pc:spChg>
        <pc:spChg chg="mod">
          <ac:chgData name="Luis Miralles" userId="699e2c5a-5018-4326-8814-50a037852b20" providerId="ADAL" clId="{E04EB1C7-65F6-5810-9CD1-11B0C632DC9C}" dt="2025-09-15T09:51:23.570" v="36"/>
          <ac:spMkLst>
            <pc:docMk/>
            <pc:sldMk cId="0" sldId="908"/>
            <ac:spMk id="94212" creationId="{C777B948-CAED-4001-C49A-D9AA89185341}"/>
          </ac:spMkLst>
        </pc:spChg>
        <pc:picChg chg="mod">
          <ac:chgData name="Luis Miralles" userId="699e2c5a-5018-4326-8814-50a037852b20" providerId="ADAL" clId="{E04EB1C7-65F6-5810-9CD1-11B0C632DC9C}" dt="2025-09-15T09:52:21.921" v="37" actId="14100"/>
          <ac:picMkLst>
            <pc:docMk/>
            <pc:sldMk cId="0" sldId="908"/>
            <ac:picMk id="3" creationId="{BBC1EF60-CD83-AF55-EEAF-C4320C756AEB}"/>
          </ac:picMkLst>
        </pc:picChg>
      </pc:sldChg>
      <pc:sldChg chg="modSp mod">
        <pc:chgData name="Luis Miralles" userId="699e2c5a-5018-4326-8814-50a037852b20" providerId="ADAL" clId="{E04EB1C7-65F6-5810-9CD1-11B0C632DC9C}" dt="2025-09-22T11:24:20.296" v="535" actId="20577"/>
        <pc:sldMkLst>
          <pc:docMk/>
          <pc:sldMk cId="0" sldId="914"/>
        </pc:sldMkLst>
        <pc:spChg chg="mod">
          <ac:chgData name="Luis Miralles" userId="699e2c5a-5018-4326-8814-50a037852b20" providerId="ADAL" clId="{E04EB1C7-65F6-5810-9CD1-11B0C632DC9C}" dt="2025-09-22T11:24:20.296" v="535" actId="20577"/>
          <ac:spMkLst>
            <pc:docMk/>
            <pc:sldMk cId="0" sldId="914"/>
            <ac:spMk id="40962" creationId="{995E6AEC-7BFF-50B4-DA4D-D2E94FDD8280}"/>
          </ac:spMkLst>
        </pc:spChg>
      </pc:sldChg>
      <pc:sldChg chg="modSp mod">
        <pc:chgData name="Luis Miralles" userId="699e2c5a-5018-4326-8814-50a037852b20" providerId="ADAL" clId="{E04EB1C7-65F6-5810-9CD1-11B0C632DC9C}" dt="2025-09-18T09:33:14.659" v="491" actId="404"/>
        <pc:sldMkLst>
          <pc:docMk/>
          <pc:sldMk cId="3427748314" sldId="916"/>
        </pc:sldMkLst>
        <pc:spChg chg="mod">
          <ac:chgData name="Luis Miralles" userId="699e2c5a-5018-4326-8814-50a037852b20" providerId="ADAL" clId="{E04EB1C7-65F6-5810-9CD1-11B0C632DC9C}" dt="2025-09-18T09:33:14.659" v="491" actId="404"/>
          <ac:spMkLst>
            <pc:docMk/>
            <pc:sldMk cId="3427748314" sldId="916"/>
            <ac:spMk id="4" creationId="{3E8DF4BE-C095-81D5-1718-D6C3BE76F5A8}"/>
          </ac:spMkLst>
        </pc:spChg>
      </pc:sldChg>
      <pc:sldChg chg="modSp mod">
        <pc:chgData name="Luis Miralles" userId="699e2c5a-5018-4326-8814-50a037852b20" providerId="ADAL" clId="{E04EB1C7-65F6-5810-9CD1-11B0C632DC9C}" dt="2025-09-18T09:14:41.615" v="326" actId="14100"/>
        <pc:sldMkLst>
          <pc:docMk/>
          <pc:sldMk cId="3095125785" sldId="921"/>
        </pc:sldMkLst>
        <pc:spChg chg="mod">
          <ac:chgData name="Luis Miralles" userId="699e2c5a-5018-4326-8814-50a037852b20" providerId="ADAL" clId="{E04EB1C7-65F6-5810-9CD1-11B0C632DC9C}" dt="2025-09-18T09:14:41.615" v="326" actId="14100"/>
          <ac:spMkLst>
            <pc:docMk/>
            <pc:sldMk cId="3095125785" sldId="921"/>
            <ac:spMk id="143362" creationId="{B94A6B0B-603B-F7D7-056E-9A2AA971494A}"/>
          </ac:spMkLst>
        </pc:spChg>
      </pc:sldChg>
      <pc:sldChg chg="modSp">
        <pc:chgData name="Luis Miralles" userId="699e2c5a-5018-4326-8814-50a037852b20" providerId="ADAL" clId="{E04EB1C7-65F6-5810-9CD1-11B0C632DC9C}" dt="2025-09-18T09:34:25.523" v="498" actId="208"/>
        <pc:sldMkLst>
          <pc:docMk/>
          <pc:sldMk cId="0" sldId="923"/>
        </pc:sldMkLst>
        <pc:picChg chg="mod">
          <ac:chgData name="Luis Miralles" userId="699e2c5a-5018-4326-8814-50a037852b20" providerId="ADAL" clId="{E04EB1C7-65F6-5810-9CD1-11B0C632DC9C}" dt="2025-09-18T09:34:25.523" v="498" actId="208"/>
          <ac:picMkLst>
            <pc:docMk/>
            <pc:sldMk cId="0" sldId="923"/>
            <ac:picMk id="2050" creationId="{AFAA1109-C574-4BFB-0A7B-437D1D42EEE7}"/>
          </ac:picMkLst>
        </pc:picChg>
      </pc:sldChg>
      <pc:sldChg chg="modSp del">
        <pc:chgData name="Luis Miralles" userId="699e2c5a-5018-4326-8814-50a037852b20" providerId="ADAL" clId="{E04EB1C7-65F6-5810-9CD1-11B0C632DC9C}" dt="2025-09-15T16:57:07.576" v="251" actId="2696"/>
        <pc:sldMkLst>
          <pc:docMk/>
          <pc:sldMk cId="3157348570" sldId="927"/>
        </pc:sldMkLst>
      </pc:sldChg>
      <pc:sldChg chg="modSp mod">
        <pc:chgData name="Luis Miralles" userId="699e2c5a-5018-4326-8814-50a037852b20" providerId="ADAL" clId="{E04EB1C7-65F6-5810-9CD1-11B0C632DC9C}" dt="2025-09-18T09:14:26.428" v="324" actId="14100"/>
        <pc:sldMkLst>
          <pc:docMk/>
          <pc:sldMk cId="3965437291" sldId="930"/>
        </pc:sldMkLst>
        <pc:spChg chg="mod">
          <ac:chgData name="Luis Miralles" userId="699e2c5a-5018-4326-8814-50a037852b20" providerId="ADAL" clId="{E04EB1C7-65F6-5810-9CD1-11B0C632DC9C}" dt="2025-09-18T09:14:26.428" v="324" actId="14100"/>
          <ac:spMkLst>
            <pc:docMk/>
            <pc:sldMk cId="3965437291" sldId="930"/>
            <ac:spMk id="147458" creationId="{6A32F732-53FB-44C0-70A9-1E7A8577D5D3}"/>
          </ac:spMkLst>
        </pc:spChg>
      </pc:sldChg>
      <pc:sldChg chg="modSp mod">
        <pc:chgData name="Luis Miralles" userId="699e2c5a-5018-4326-8814-50a037852b20" providerId="ADAL" clId="{E04EB1C7-65F6-5810-9CD1-11B0C632DC9C}" dt="2025-09-18T09:25:06.738" v="383" actId="14100"/>
        <pc:sldMkLst>
          <pc:docMk/>
          <pc:sldMk cId="0" sldId="1019"/>
        </pc:sldMkLst>
        <pc:spChg chg="mod">
          <ac:chgData name="Luis Miralles" userId="699e2c5a-5018-4326-8814-50a037852b20" providerId="ADAL" clId="{E04EB1C7-65F6-5810-9CD1-11B0C632DC9C}" dt="2025-09-18T09:25:06.738" v="383" actId="14100"/>
          <ac:spMkLst>
            <pc:docMk/>
            <pc:sldMk cId="0" sldId="1019"/>
            <ac:spMk id="5" creationId="{7C3CE800-CEB4-B6F7-D26F-AA02E0583866}"/>
          </ac:spMkLst>
        </pc:spChg>
        <pc:spChg chg="mod">
          <ac:chgData name="Luis Miralles" userId="699e2c5a-5018-4326-8814-50a037852b20" providerId="ADAL" clId="{E04EB1C7-65F6-5810-9CD1-11B0C632DC9C}" dt="2025-09-18T09:24:55.726" v="380" actId="1076"/>
          <ac:spMkLst>
            <pc:docMk/>
            <pc:sldMk cId="0" sldId="1019"/>
            <ac:spMk id="36865" creationId="{4D507651-178F-EE38-F218-DFCADF4E061A}"/>
          </ac:spMkLst>
        </pc:spChg>
      </pc:sldChg>
      <pc:sldChg chg="modSp mod">
        <pc:chgData name="Luis Miralles" userId="699e2c5a-5018-4326-8814-50a037852b20" providerId="ADAL" clId="{E04EB1C7-65F6-5810-9CD1-11B0C632DC9C}" dt="2025-09-22T11:21:09.330" v="508"/>
        <pc:sldMkLst>
          <pc:docMk/>
          <pc:sldMk cId="0" sldId="1020"/>
        </pc:sldMkLst>
        <pc:spChg chg="mod">
          <ac:chgData name="Luis Miralles" userId="699e2c5a-5018-4326-8814-50a037852b20" providerId="ADAL" clId="{E04EB1C7-65F6-5810-9CD1-11B0C632DC9C}" dt="2025-09-22T11:21:09.330" v="508"/>
          <ac:spMkLst>
            <pc:docMk/>
            <pc:sldMk cId="0" sldId="1020"/>
            <ac:spMk id="5" creationId="{CA8A90B6-1C88-1CA1-4D50-49D62665DF08}"/>
          </ac:spMkLst>
        </pc:spChg>
      </pc:sldChg>
      <pc:sldChg chg="modSp mod">
        <pc:chgData name="Luis Miralles" userId="699e2c5a-5018-4326-8814-50a037852b20" providerId="ADAL" clId="{E04EB1C7-65F6-5810-9CD1-11B0C632DC9C}" dt="2025-09-18T09:24:45.395" v="379" actId="120"/>
        <pc:sldMkLst>
          <pc:docMk/>
          <pc:sldMk cId="49696772" sldId="1039"/>
        </pc:sldMkLst>
        <pc:spChg chg="mod">
          <ac:chgData name="Luis Miralles" userId="699e2c5a-5018-4326-8814-50a037852b20" providerId="ADAL" clId="{E04EB1C7-65F6-5810-9CD1-11B0C632DC9C}" dt="2025-09-18T09:24:45.395" v="379" actId="120"/>
          <ac:spMkLst>
            <pc:docMk/>
            <pc:sldMk cId="49696772" sldId="1039"/>
            <ac:spMk id="51" creationId="{00000000-0000-0000-0000-000000000000}"/>
          </ac:spMkLst>
        </pc:spChg>
      </pc:sldChg>
      <pc:sldChg chg="modSp mod">
        <pc:chgData name="Luis Miralles" userId="699e2c5a-5018-4326-8814-50a037852b20" providerId="ADAL" clId="{E04EB1C7-65F6-5810-9CD1-11B0C632DC9C}" dt="2025-09-15T08:34:29.186" v="21" actId="14100"/>
        <pc:sldMkLst>
          <pc:docMk/>
          <pc:sldMk cId="2887899637" sldId="1042"/>
        </pc:sldMkLst>
        <pc:spChg chg="mod">
          <ac:chgData name="Luis Miralles" userId="699e2c5a-5018-4326-8814-50a037852b20" providerId="ADAL" clId="{E04EB1C7-65F6-5810-9CD1-11B0C632DC9C}" dt="2025-09-15T08:34:29.186" v="21" actId="14100"/>
          <ac:spMkLst>
            <pc:docMk/>
            <pc:sldMk cId="2887899637" sldId="1042"/>
            <ac:spMk id="68" creationId="{00000000-0000-0000-0000-000000000000}"/>
          </ac:spMkLst>
        </pc:spChg>
      </pc:sldChg>
      <pc:sldChg chg="modSp mod">
        <pc:chgData name="Luis Miralles" userId="699e2c5a-5018-4326-8814-50a037852b20" providerId="ADAL" clId="{E04EB1C7-65F6-5810-9CD1-11B0C632DC9C}" dt="2025-09-18T09:27:53.460" v="399" actId="20577"/>
        <pc:sldMkLst>
          <pc:docMk/>
          <pc:sldMk cId="4215653290" sldId="1043"/>
        </pc:sldMkLst>
        <pc:spChg chg="mod">
          <ac:chgData name="Luis Miralles" userId="699e2c5a-5018-4326-8814-50a037852b20" providerId="ADAL" clId="{E04EB1C7-65F6-5810-9CD1-11B0C632DC9C}" dt="2025-09-18T09:27:53.460" v="399" actId="20577"/>
          <ac:spMkLst>
            <pc:docMk/>
            <pc:sldMk cId="4215653290" sldId="1043"/>
            <ac:spMk id="70" creationId="{00000000-0000-0000-0000-000000000000}"/>
          </ac:spMkLst>
        </pc:spChg>
      </pc:sldChg>
      <pc:sldChg chg="addSp modSp">
        <pc:chgData name="Luis Miralles" userId="699e2c5a-5018-4326-8814-50a037852b20" providerId="ADAL" clId="{E04EB1C7-65F6-5810-9CD1-11B0C632DC9C}" dt="2025-09-15T08:33:20.265" v="17" actId="692"/>
        <pc:sldMkLst>
          <pc:docMk/>
          <pc:sldMk cId="538633914" sldId="1047"/>
        </pc:sldMkLst>
        <pc:picChg chg="mod">
          <ac:chgData name="Luis Miralles" userId="699e2c5a-5018-4326-8814-50a037852b20" providerId="ADAL" clId="{E04EB1C7-65F6-5810-9CD1-11B0C632DC9C}" dt="2025-09-15T08:33:20.265" v="17" actId="692"/>
          <ac:picMkLst>
            <pc:docMk/>
            <pc:sldMk cId="538633914" sldId="1047"/>
            <ac:picMk id="6" creationId="{0856D008-AC0E-E30B-E54C-38B8D96D31FB}"/>
          </ac:picMkLst>
        </pc:picChg>
      </pc:sldChg>
      <pc:sldChg chg="modSp mod">
        <pc:chgData name="Luis Miralles" userId="699e2c5a-5018-4326-8814-50a037852b20" providerId="ADAL" clId="{E04EB1C7-65F6-5810-9CD1-11B0C632DC9C}" dt="2025-09-22T11:25:15.946" v="540" actId="1076"/>
        <pc:sldMkLst>
          <pc:docMk/>
          <pc:sldMk cId="2504870791" sldId="1048"/>
        </pc:sldMkLst>
        <pc:spChg chg="mod">
          <ac:chgData name="Luis Miralles" userId="699e2c5a-5018-4326-8814-50a037852b20" providerId="ADAL" clId="{E04EB1C7-65F6-5810-9CD1-11B0C632DC9C}" dt="2025-09-22T11:24:51.290" v="536"/>
          <ac:spMkLst>
            <pc:docMk/>
            <pc:sldMk cId="2504870791" sldId="1048"/>
            <ac:spMk id="6" creationId="{5315EA7D-F861-1BDA-C02C-4A9B75490DCB}"/>
          </ac:spMkLst>
        </pc:spChg>
        <pc:picChg chg="mod">
          <ac:chgData name="Luis Miralles" userId="699e2c5a-5018-4326-8814-50a037852b20" providerId="ADAL" clId="{E04EB1C7-65F6-5810-9CD1-11B0C632DC9C}" dt="2025-09-22T11:25:15.946" v="540" actId="1076"/>
          <ac:picMkLst>
            <pc:docMk/>
            <pc:sldMk cId="2504870791" sldId="1048"/>
            <ac:picMk id="4" creationId="{40B945FE-1D62-27CE-A785-3A216926BB47}"/>
          </ac:picMkLst>
        </pc:picChg>
        <pc:cxnChg chg="mod">
          <ac:chgData name="Luis Miralles" userId="699e2c5a-5018-4326-8814-50a037852b20" providerId="ADAL" clId="{E04EB1C7-65F6-5810-9CD1-11B0C632DC9C}" dt="2025-09-22T11:25:13.140" v="539" actId="1076"/>
          <ac:cxnSpMkLst>
            <pc:docMk/>
            <pc:sldMk cId="2504870791" sldId="1048"/>
            <ac:cxnSpMk id="5" creationId="{E61F4B9D-0F1C-BC37-FDD8-8E0ACECE73D5}"/>
          </ac:cxnSpMkLst>
        </pc:cxnChg>
      </pc:sldChg>
      <pc:sldChg chg="modSp mod">
        <pc:chgData name="Luis Miralles" userId="699e2c5a-5018-4326-8814-50a037852b20" providerId="ADAL" clId="{E04EB1C7-65F6-5810-9CD1-11B0C632DC9C}" dt="2025-09-18T09:14:06.858" v="320" actId="14100"/>
        <pc:sldMkLst>
          <pc:docMk/>
          <pc:sldMk cId="890599173" sldId="1049"/>
        </pc:sldMkLst>
        <pc:spChg chg="mod">
          <ac:chgData name="Luis Miralles" userId="699e2c5a-5018-4326-8814-50a037852b20" providerId="ADAL" clId="{E04EB1C7-65F6-5810-9CD1-11B0C632DC9C}" dt="2025-09-18T09:14:06.858" v="320" actId="14100"/>
          <ac:spMkLst>
            <pc:docMk/>
            <pc:sldMk cId="890599173" sldId="1049"/>
            <ac:spMk id="6" creationId="{D27118D3-4E41-87A6-EECA-10042D6A600E}"/>
          </ac:spMkLst>
        </pc:spChg>
      </pc:sldChg>
      <pc:sldChg chg="modSp mod">
        <pc:chgData name="Luis Miralles" userId="699e2c5a-5018-4326-8814-50a037852b20" providerId="ADAL" clId="{E04EB1C7-65F6-5810-9CD1-11B0C632DC9C}" dt="2025-09-15T17:17:09.789" v="261" actId="14100"/>
        <pc:sldMkLst>
          <pc:docMk/>
          <pc:sldMk cId="1757563898" sldId="1052"/>
        </pc:sldMkLst>
        <pc:spChg chg="mod">
          <ac:chgData name="Luis Miralles" userId="699e2c5a-5018-4326-8814-50a037852b20" providerId="ADAL" clId="{E04EB1C7-65F6-5810-9CD1-11B0C632DC9C}" dt="2025-09-15T17:17:09.789" v="261" actId="14100"/>
          <ac:spMkLst>
            <pc:docMk/>
            <pc:sldMk cId="1757563898" sldId="1052"/>
            <ac:spMk id="2" creationId="{DFD4A74F-5AE4-1C99-386D-20E8E0A953CD}"/>
          </ac:spMkLst>
        </pc:spChg>
      </pc:sldChg>
      <pc:sldChg chg="modSp mod">
        <pc:chgData name="Luis Miralles" userId="699e2c5a-5018-4326-8814-50a037852b20" providerId="ADAL" clId="{E04EB1C7-65F6-5810-9CD1-11B0C632DC9C}" dt="2025-09-15T17:27:04.122" v="278" actId="20577"/>
        <pc:sldMkLst>
          <pc:docMk/>
          <pc:sldMk cId="1961976042" sldId="1053"/>
        </pc:sldMkLst>
        <pc:spChg chg="mod">
          <ac:chgData name="Luis Miralles" userId="699e2c5a-5018-4326-8814-50a037852b20" providerId="ADAL" clId="{E04EB1C7-65F6-5810-9CD1-11B0C632DC9C}" dt="2025-09-15T17:27:04.122" v="278" actId="20577"/>
          <ac:spMkLst>
            <pc:docMk/>
            <pc:sldMk cId="1961976042" sldId="1053"/>
            <ac:spMk id="3" creationId="{82912219-2C15-56FB-FA2F-97F8FFF19486}"/>
          </ac:spMkLst>
        </pc:spChg>
      </pc:sldChg>
      <pc:sldChg chg="addSp modSp mod">
        <pc:chgData name="Luis Miralles" userId="699e2c5a-5018-4326-8814-50a037852b20" providerId="ADAL" clId="{E04EB1C7-65F6-5810-9CD1-11B0C632DC9C}" dt="2025-09-22T11:33:14.138" v="566" actId="767"/>
        <pc:sldMkLst>
          <pc:docMk/>
          <pc:sldMk cId="3792813596" sldId="1054"/>
        </pc:sldMkLst>
        <pc:spChg chg="add mod">
          <ac:chgData name="Luis Miralles" userId="699e2c5a-5018-4326-8814-50a037852b20" providerId="ADAL" clId="{E04EB1C7-65F6-5810-9CD1-11B0C632DC9C}" dt="2025-09-22T11:33:14.138" v="566" actId="767"/>
          <ac:spMkLst>
            <pc:docMk/>
            <pc:sldMk cId="3792813596" sldId="1054"/>
            <ac:spMk id="2" creationId="{BBB6609E-D13A-CE21-497B-B187254F6460}"/>
          </ac:spMkLst>
        </pc:spChg>
        <pc:spChg chg="mod">
          <ac:chgData name="Luis Miralles" userId="699e2c5a-5018-4326-8814-50a037852b20" providerId="ADAL" clId="{E04EB1C7-65F6-5810-9CD1-11B0C632DC9C}" dt="2025-09-22T11:29:09.569" v="565" actId="403"/>
          <ac:spMkLst>
            <pc:docMk/>
            <pc:sldMk cId="3792813596" sldId="1054"/>
            <ac:spMk id="8" creationId="{ECBD6D19-71CD-F0E4-63C7-6EC009295A59}"/>
          </ac:spMkLst>
        </pc:spChg>
      </pc:sldChg>
      <pc:sldChg chg="modSp mod">
        <pc:chgData name="Luis Miralles" userId="699e2c5a-5018-4326-8814-50a037852b20" providerId="ADAL" clId="{E04EB1C7-65F6-5810-9CD1-11B0C632DC9C}" dt="2025-09-22T11:20:34.198" v="502" actId="108"/>
        <pc:sldMkLst>
          <pc:docMk/>
          <pc:sldMk cId="1784198445" sldId="1056"/>
        </pc:sldMkLst>
        <pc:spChg chg="mod">
          <ac:chgData name="Luis Miralles" userId="699e2c5a-5018-4326-8814-50a037852b20" providerId="ADAL" clId="{E04EB1C7-65F6-5810-9CD1-11B0C632DC9C}" dt="2025-09-22T11:20:34.198" v="502" actId="108"/>
          <ac:spMkLst>
            <pc:docMk/>
            <pc:sldMk cId="1784198445" sldId="1056"/>
            <ac:spMk id="8" creationId="{ECBD6D19-71CD-F0E4-63C7-6EC009295A59}"/>
          </ac:spMkLst>
        </pc:spChg>
      </pc:sldChg>
      <pc:sldChg chg="modSp mod">
        <pc:chgData name="Luis Miralles" userId="699e2c5a-5018-4326-8814-50a037852b20" providerId="ADAL" clId="{E04EB1C7-65F6-5810-9CD1-11B0C632DC9C}" dt="2025-09-22T11:18:52.909" v="501" actId="1076"/>
        <pc:sldMkLst>
          <pc:docMk/>
          <pc:sldMk cId="3954173665" sldId="1057"/>
        </pc:sldMkLst>
        <pc:spChg chg="mod">
          <ac:chgData name="Luis Miralles" userId="699e2c5a-5018-4326-8814-50a037852b20" providerId="ADAL" clId="{E04EB1C7-65F6-5810-9CD1-11B0C632DC9C}" dt="2025-09-22T11:18:44.313" v="500"/>
          <ac:spMkLst>
            <pc:docMk/>
            <pc:sldMk cId="3954173665" sldId="1057"/>
            <ac:spMk id="7" creationId="{95CFAF48-91E6-D770-A570-4B06FC34393C}"/>
          </ac:spMkLst>
        </pc:spChg>
        <pc:picChg chg="mod">
          <ac:chgData name="Luis Miralles" userId="699e2c5a-5018-4326-8814-50a037852b20" providerId="ADAL" clId="{E04EB1C7-65F6-5810-9CD1-11B0C632DC9C}" dt="2025-09-22T11:18:52.909" v="501" actId="1076"/>
          <ac:picMkLst>
            <pc:docMk/>
            <pc:sldMk cId="3954173665" sldId="1057"/>
            <ac:picMk id="4098" creationId="{8B5EC18C-8B58-463F-AFD9-3FAFD4CD20E0}"/>
          </ac:picMkLst>
        </pc:picChg>
      </pc:sldChg>
      <pc:sldChg chg="addSp delSp modSp mod">
        <pc:chgData name="Luis Miralles" userId="699e2c5a-5018-4326-8814-50a037852b20" providerId="ADAL" clId="{E04EB1C7-65F6-5810-9CD1-11B0C632DC9C}" dt="2025-09-18T09:16:13.921" v="331" actId="14100"/>
        <pc:sldMkLst>
          <pc:docMk/>
          <pc:sldMk cId="3224574481" sldId="1059"/>
        </pc:sldMkLst>
        <pc:spChg chg="mod">
          <ac:chgData name="Luis Miralles" userId="699e2c5a-5018-4326-8814-50a037852b20" providerId="ADAL" clId="{E04EB1C7-65F6-5810-9CD1-11B0C632DC9C}" dt="2025-09-18T09:16:06.623" v="329" actId="14100"/>
          <ac:spMkLst>
            <pc:docMk/>
            <pc:sldMk cId="3224574481" sldId="1059"/>
            <ac:spMk id="3" creationId="{E5ED6BC7-F864-A6DB-0B5F-179342B8CA84}"/>
          </ac:spMkLst>
        </pc:spChg>
        <pc:picChg chg="add mod">
          <ac:chgData name="Luis Miralles" userId="699e2c5a-5018-4326-8814-50a037852b20" providerId="ADAL" clId="{E04EB1C7-65F6-5810-9CD1-11B0C632DC9C}" dt="2025-09-18T09:16:13.921" v="331" actId="14100"/>
          <ac:picMkLst>
            <pc:docMk/>
            <pc:sldMk cId="3224574481" sldId="1059"/>
            <ac:picMk id="1028" creationId="{1C9632C8-F763-17AE-EB05-6AC719A4A304}"/>
          </ac:picMkLst>
        </pc:picChg>
      </pc:sldChg>
      <pc:sldChg chg="modSp mod">
        <pc:chgData name="Luis Miralles" userId="699e2c5a-5018-4326-8814-50a037852b20" providerId="ADAL" clId="{E04EB1C7-65F6-5810-9CD1-11B0C632DC9C}" dt="2025-09-15T16:37:57.066" v="237" actId="120"/>
        <pc:sldMkLst>
          <pc:docMk/>
          <pc:sldMk cId="3711767563" sldId="1060"/>
        </pc:sldMkLst>
        <pc:spChg chg="mod">
          <ac:chgData name="Luis Miralles" userId="699e2c5a-5018-4326-8814-50a037852b20" providerId="ADAL" clId="{E04EB1C7-65F6-5810-9CD1-11B0C632DC9C}" dt="2025-09-15T16:37:57.066" v="237" actId="120"/>
          <ac:spMkLst>
            <pc:docMk/>
            <pc:sldMk cId="3711767563" sldId="1060"/>
            <ac:spMk id="2" creationId="{FF0515D1-3E99-EA6E-19A5-DEEB95BB453E}"/>
          </ac:spMkLst>
        </pc:spChg>
      </pc:sldChg>
      <pc:sldChg chg="modSp mod">
        <pc:chgData name="Luis Miralles" userId="699e2c5a-5018-4326-8814-50a037852b20" providerId="ADAL" clId="{E04EB1C7-65F6-5810-9CD1-11B0C632DC9C}" dt="2025-09-15T16:40:55.513" v="240" actId="13926"/>
        <pc:sldMkLst>
          <pc:docMk/>
          <pc:sldMk cId="3781890778" sldId="1065"/>
        </pc:sldMkLst>
        <pc:spChg chg="mod">
          <ac:chgData name="Luis Miralles" userId="699e2c5a-5018-4326-8814-50a037852b20" providerId="ADAL" clId="{E04EB1C7-65F6-5810-9CD1-11B0C632DC9C}" dt="2025-09-15T16:40:55.513" v="240" actId="13926"/>
          <ac:spMkLst>
            <pc:docMk/>
            <pc:sldMk cId="3781890778" sldId="1065"/>
            <ac:spMk id="3" creationId="{778CE2DB-A3D8-F38F-8994-6A77BD6B32D3}"/>
          </ac:spMkLst>
        </pc:spChg>
      </pc:sldChg>
      <pc:sldChg chg="addSp delSp modSp mod">
        <pc:chgData name="Luis Miralles" userId="699e2c5a-5018-4326-8814-50a037852b20" providerId="ADAL" clId="{E04EB1C7-65F6-5810-9CD1-11B0C632DC9C}" dt="2025-09-18T09:23:29.429" v="370" actId="403"/>
        <pc:sldMkLst>
          <pc:docMk/>
          <pc:sldMk cId="311828836" sldId="1066"/>
        </pc:sldMkLst>
        <pc:spChg chg="mod">
          <ac:chgData name="Luis Miralles" userId="699e2c5a-5018-4326-8814-50a037852b20" providerId="ADAL" clId="{E04EB1C7-65F6-5810-9CD1-11B0C632DC9C}" dt="2025-09-18T09:23:29.429" v="370" actId="403"/>
          <ac:spMkLst>
            <pc:docMk/>
            <pc:sldMk cId="311828836" sldId="1066"/>
            <ac:spMk id="3" creationId="{BC7545BE-D5C3-03B3-1ADD-E405FF4C6509}"/>
          </ac:spMkLst>
        </pc:spChg>
      </pc:sldChg>
      <pc:sldChg chg="add del">
        <pc:chgData name="Luis Miralles" userId="699e2c5a-5018-4326-8814-50a037852b20" providerId="ADAL" clId="{E04EB1C7-65F6-5810-9CD1-11B0C632DC9C}" dt="2025-09-15T15:17:32.809" v="74" actId="2696"/>
        <pc:sldMkLst>
          <pc:docMk/>
          <pc:sldMk cId="0" sldId="1067"/>
        </pc:sldMkLst>
      </pc:sldChg>
      <pc:sldChg chg="addSp delSp modSp new mod">
        <pc:chgData name="Luis Miralles" userId="699e2c5a-5018-4326-8814-50a037852b20" providerId="ADAL" clId="{E04EB1C7-65F6-5810-9CD1-11B0C632DC9C}" dt="2025-09-15T17:14:54.334" v="260" actId="5793"/>
        <pc:sldMkLst>
          <pc:docMk/>
          <pc:sldMk cId="842819269" sldId="1067"/>
        </pc:sldMkLst>
        <pc:spChg chg="add mod">
          <ac:chgData name="Luis Miralles" userId="699e2c5a-5018-4326-8814-50a037852b20" providerId="ADAL" clId="{E04EB1C7-65F6-5810-9CD1-11B0C632DC9C}" dt="2025-09-15T17:14:54.334" v="260" actId="5793"/>
          <ac:spMkLst>
            <pc:docMk/>
            <pc:sldMk cId="842819269" sldId="1067"/>
            <ac:spMk id="3" creationId="{37D700D2-24CF-06FA-7BA6-786D23EA9F2C}"/>
          </ac:spMkLst>
        </pc:spChg>
        <pc:spChg chg="add mod">
          <ac:chgData name="Luis Miralles" userId="699e2c5a-5018-4326-8814-50a037852b20" providerId="ADAL" clId="{E04EB1C7-65F6-5810-9CD1-11B0C632DC9C}" dt="2025-09-15T15:26:54.209" v="152" actId="1076"/>
          <ac:spMkLst>
            <pc:docMk/>
            <pc:sldMk cId="842819269" sldId="1067"/>
            <ac:spMk id="7" creationId="{4E3B19A3-1B29-1020-1BEB-692076A42EA9}"/>
          </ac:spMkLst>
        </pc:spChg>
        <pc:graphicFrameChg chg="add mod modGraphic">
          <ac:chgData name="Luis Miralles" userId="699e2c5a-5018-4326-8814-50a037852b20" providerId="ADAL" clId="{E04EB1C7-65F6-5810-9CD1-11B0C632DC9C}" dt="2025-09-15T15:26:48.501" v="151" actId="20577"/>
          <ac:graphicFrameMkLst>
            <pc:docMk/>
            <pc:sldMk cId="842819269" sldId="1067"/>
            <ac:graphicFrameMk id="6" creationId="{48DF4FB3-96F7-068B-502E-03985DCB7D01}"/>
          </ac:graphicFrameMkLst>
        </pc:graphicFrameChg>
      </pc:sldChg>
      <pc:sldChg chg="add del">
        <pc:chgData name="Luis Miralles" userId="699e2c5a-5018-4326-8814-50a037852b20" providerId="ADAL" clId="{E04EB1C7-65F6-5810-9CD1-11B0C632DC9C}" dt="2025-09-15T15:17:32.809" v="74" actId="2696"/>
        <pc:sldMkLst>
          <pc:docMk/>
          <pc:sldMk cId="0" sldId="1068"/>
        </pc:sldMkLst>
      </pc:sldChg>
      <pc:sldChg chg="add del">
        <pc:chgData name="Luis Miralles" userId="699e2c5a-5018-4326-8814-50a037852b20" providerId="ADAL" clId="{E04EB1C7-65F6-5810-9CD1-11B0C632DC9C}" dt="2025-09-15T15:17:32.809" v="74" actId="2696"/>
        <pc:sldMkLst>
          <pc:docMk/>
          <pc:sldMk cId="0" sldId="1069"/>
        </pc:sldMkLst>
      </pc:sldChg>
      <pc:sldChg chg="add del">
        <pc:chgData name="Luis Miralles" userId="699e2c5a-5018-4326-8814-50a037852b20" providerId="ADAL" clId="{E04EB1C7-65F6-5810-9CD1-11B0C632DC9C}" dt="2025-09-15T15:17:32.809" v="74" actId="2696"/>
        <pc:sldMkLst>
          <pc:docMk/>
          <pc:sldMk cId="0" sldId="1070"/>
        </pc:sldMkLst>
      </pc:sldChg>
      <pc:sldChg chg="add del">
        <pc:chgData name="Luis Miralles" userId="699e2c5a-5018-4326-8814-50a037852b20" providerId="ADAL" clId="{E04EB1C7-65F6-5810-9CD1-11B0C632DC9C}" dt="2025-09-15T15:17:32.809" v="74" actId="2696"/>
        <pc:sldMkLst>
          <pc:docMk/>
          <pc:sldMk cId="0" sldId="10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31D101-FE02-E795-4EE3-6B3F37B9EC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356C3D61-E3D4-89C3-BB4F-A01897E55F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51FD8B-C127-42E1-A677-7DBB302F0765}" type="datetimeFigureOut">
              <a:rPr lang="en-IE" smtClean="0"/>
              <a:t>22/09/2025</a:t>
            </a:fld>
            <a:endParaRPr lang="en-IE"/>
          </a:p>
        </p:txBody>
      </p:sp>
      <p:sp>
        <p:nvSpPr>
          <p:cNvPr id="4" name="Footer Placeholder 3">
            <a:extLst>
              <a:ext uri="{FF2B5EF4-FFF2-40B4-BE49-F238E27FC236}">
                <a16:creationId xmlns:a16="http://schemas.microsoft.com/office/drawing/2014/main" id="{2B8CD473-5FD1-F8B8-7E9F-EB7E9BD197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832D633F-F6F6-60E8-1E0F-503DA71BC5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3F9A04-B69E-4EE9-9A07-C5FD8C1409B6}" type="slidenum">
              <a:rPr lang="en-IE" smtClean="0"/>
              <a:t>‹#›</a:t>
            </a:fld>
            <a:endParaRPr lang="en-IE"/>
          </a:p>
        </p:txBody>
      </p:sp>
    </p:spTree>
    <p:extLst>
      <p:ext uri="{BB962C8B-B14F-4D97-AF65-F5344CB8AC3E}">
        <p14:creationId xmlns:p14="http://schemas.microsoft.com/office/powerpoint/2010/main" val="849213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00596-B5EC-404C-A3E5-7C34F07C3CB7}" type="datetimeFigureOut">
              <a:rPr lang="en-GB" smtClean="0"/>
              <a:t>22/09/2025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1F3FA-EEE6-4008-963E-F78DCEBB9B6C}" type="slidenum">
              <a:rPr lang="en-GB" smtClean="0"/>
              <a:t>‹#›</a:t>
            </a:fld>
            <a:endParaRPr lang="en-GB"/>
          </a:p>
        </p:txBody>
      </p:sp>
    </p:spTree>
    <p:extLst>
      <p:ext uri="{BB962C8B-B14F-4D97-AF65-F5344CB8AC3E}">
        <p14:creationId xmlns:p14="http://schemas.microsoft.com/office/powerpoint/2010/main" val="2969330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1F3FA-EEE6-4008-963E-F78DCEBB9B6C}" type="slidenum">
              <a:rPr lang="en-GB" smtClean="0"/>
              <a:t>5</a:t>
            </a:fld>
            <a:endParaRPr lang="en-GB"/>
          </a:p>
        </p:txBody>
      </p:sp>
    </p:spTree>
    <p:extLst>
      <p:ext uri="{BB962C8B-B14F-4D97-AF65-F5344CB8AC3E}">
        <p14:creationId xmlns:p14="http://schemas.microsoft.com/office/powerpoint/2010/main" val="382648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AE6798A7-7A6B-91B8-134C-6886A91FE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8D3AF48A-1542-094B-8576-B7D78A5AB3FA}" type="slidenum">
              <a:rPr lang="en-GB" altLang="en-US" sz="1000" b="0" smtClean="0">
                <a:latin typeface="Arial" panose="020B0604020202020204" pitchFamily="34" charset="0"/>
              </a:rPr>
              <a:pPr/>
              <a:t>30</a:t>
            </a:fld>
            <a:endParaRPr lang="en-GB" altLang="en-US" sz="1000" b="0">
              <a:latin typeface="Arial" panose="020B0604020202020204" pitchFamily="34" charset="0"/>
            </a:endParaRPr>
          </a:p>
        </p:txBody>
      </p:sp>
      <p:sp>
        <p:nvSpPr>
          <p:cNvPr id="122882" name="Rectangle 2">
            <a:extLst>
              <a:ext uri="{FF2B5EF4-FFF2-40B4-BE49-F238E27FC236}">
                <a16:creationId xmlns:a16="http://schemas.microsoft.com/office/drawing/2014/main" id="{CDFBDB78-C529-679F-168F-57E270DDEBC6}"/>
              </a:ext>
            </a:extLst>
          </p:cNvPr>
          <p:cNvSpPr>
            <a:spLocks noGrp="1" noRot="1" noChangeAspect="1" noChangeArrowheads="1" noTextEdit="1"/>
          </p:cNvSpPr>
          <p:nvPr>
            <p:ph type="sldImg"/>
          </p:nvPr>
        </p:nvSpPr>
        <p:spPr/>
      </p:sp>
      <p:sp>
        <p:nvSpPr>
          <p:cNvPr id="122883" name="Rectangle 3">
            <a:extLst>
              <a:ext uri="{FF2B5EF4-FFF2-40B4-BE49-F238E27FC236}">
                <a16:creationId xmlns:a16="http://schemas.microsoft.com/office/drawing/2014/main" id="{E0C19B54-A100-CE8A-02EE-3F38D4A8C799}"/>
              </a:ext>
            </a:extLst>
          </p:cNvPr>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endParaRPr lang="en-IE"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99541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F74973CA-F1FF-4725-67F5-68C0ACAE7BC5}"/>
              </a:ext>
            </a:extLst>
          </p:cNvPr>
          <p:cNvSpPr>
            <a:spLocks noGrp="1" noRot="1" noChangeAspect="1" noChangeArrowheads="1" noTextEdit="1"/>
          </p:cNvSpPr>
          <p:nvPr>
            <p:ph type="sldImg"/>
          </p:nvPr>
        </p:nvSpPr>
        <p:spPr/>
      </p:sp>
      <p:sp>
        <p:nvSpPr>
          <p:cNvPr id="119810" name="Notes Placeholder 2">
            <a:extLst>
              <a:ext uri="{FF2B5EF4-FFF2-40B4-BE49-F238E27FC236}">
                <a16:creationId xmlns:a16="http://schemas.microsoft.com/office/drawing/2014/main" id="{9AC3A4BA-4D84-F8C3-B926-FD0E334DD0C8}"/>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9811" name="Slide Number Placeholder 3">
            <a:extLst>
              <a:ext uri="{FF2B5EF4-FFF2-40B4-BE49-F238E27FC236}">
                <a16:creationId xmlns:a16="http://schemas.microsoft.com/office/drawing/2014/main" id="{5B9242BA-F0BB-A129-157D-1C4BA9A13C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D94B9677-AF57-804B-8780-F739A44C327E}" type="slidenum">
              <a:rPr lang="en-US" altLang="en-US" b="0" smtClean="0">
                <a:latin typeface="Times New Roman" panose="02020603050405020304" pitchFamily="18" charset="0"/>
              </a:rPr>
              <a:pPr/>
              <a:t>32</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30562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a:extLst>
              <a:ext uri="{FF2B5EF4-FFF2-40B4-BE49-F238E27FC236}">
                <a16:creationId xmlns:a16="http://schemas.microsoft.com/office/drawing/2014/main" id="{B4AEEE29-9292-85F3-A608-FA06F9B9C755}"/>
              </a:ext>
            </a:extLst>
          </p:cNvPr>
          <p:cNvSpPr>
            <a:spLocks noGrp="1" noRot="1" noChangeAspect="1" noChangeArrowheads="1" noTextEdit="1"/>
          </p:cNvSpPr>
          <p:nvPr>
            <p:ph type="sldImg"/>
          </p:nvPr>
        </p:nvSpPr>
        <p:spPr/>
      </p:sp>
      <p:sp>
        <p:nvSpPr>
          <p:cNvPr id="131074" name="Notes Placeholder 2">
            <a:extLst>
              <a:ext uri="{FF2B5EF4-FFF2-40B4-BE49-F238E27FC236}">
                <a16:creationId xmlns:a16="http://schemas.microsoft.com/office/drawing/2014/main" id="{05D2D0A2-65D0-07CF-5386-790220F2D124}"/>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31075" name="Slide Number Placeholder 3">
            <a:extLst>
              <a:ext uri="{FF2B5EF4-FFF2-40B4-BE49-F238E27FC236}">
                <a16:creationId xmlns:a16="http://schemas.microsoft.com/office/drawing/2014/main" id="{47D99E9F-C9B9-646A-8D72-0B30CD9622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E61AAACF-7BF9-8040-A988-2617AD2489C8}" type="slidenum">
              <a:rPr lang="en-US" altLang="en-US" b="0" smtClean="0">
                <a:latin typeface="Times New Roman" panose="02020603050405020304" pitchFamily="18" charset="0"/>
              </a:rPr>
              <a:pPr/>
              <a:t>33</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1233905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868FC73-2E18-5AEA-8024-28605D7F9EAB}"/>
              </a:ext>
            </a:extLst>
          </p:cNvPr>
          <p:cNvSpPr>
            <a:spLocks noGrp="1" noRot="1" noChangeAspect="1" noChangeArrowheads="1" noTextEdit="1"/>
          </p:cNvSpPr>
          <p:nvPr>
            <p:ph type="sldImg"/>
          </p:nvPr>
        </p:nvSpPr>
        <p:spPr/>
      </p:sp>
      <p:sp>
        <p:nvSpPr>
          <p:cNvPr id="41986" name="Notes Placeholder 2">
            <a:extLst>
              <a:ext uri="{FF2B5EF4-FFF2-40B4-BE49-F238E27FC236}">
                <a16:creationId xmlns:a16="http://schemas.microsoft.com/office/drawing/2014/main" id="{2FAF6C82-5BBE-B868-91A8-706771CF753D}"/>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D300AA32-C1E8-6399-BEA5-3950E710D1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5F6BF7FB-4C65-0F49-B572-05DFFAABD7E4}" type="slidenum">
              <a:rPr lang="en-US" altLang="en-US" b="0" smtClean="0">
                <a:latin typeface="Times New Roman" panose="02020603050405020304" pitchFamily="18" charset="0"/>
              </a:rPr>
              <a:pPr/>
              <a:t>40</a:t>
            </a:fld>
            <a:endParaRPr lang="en-US" altLang="en-US" b="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088F612-A660-0CBF-A643-B159F3E97E56}"/>
              </a:ext>
            </a:extLst>
          </p:cNvPr>
          <p:cNvSpPr>
            <a:spLocks noGrp="1" noRot="1" noChangeAspect="1" noChangeArrowheads="1" noTextEdit="1"/>
          </p:cNvSpPr>
          <p:nvPr>
            <p:ph type="sldImg"/>
          </p:nvPr>
        </p:nvSpPr>
        <p:spPr/>
      </p:sp>
      <p:sp>
        <p:nvSpPr>
          <p:cNvPr id="44034" name="Notes Placeholder 2">
            <a:extLst>
              <a:ext uri="{FF2B5EF4-FFF2-40B4-BE49-F238E27FC236}">
                <a16:creationId xmlns:a16="http://schemas.microsoft.com/office/drawing/2014/main" id="{1D8D214A-8548-93BC-4066-5FB0A8D5ED05}"/>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4035" name="Slide Number Placeholder 3">
            <a:extLst>
              <a:ext uri="{FF2B5EF4-FFF2-40B4-BE49-F238E27FC236}">
                <a16:creationId xmlns:a16="http://schemas.microsoft.com/office/drawing/2014/main" id="{FF7E14BF-397A-E102-EC41-DE3F858A1B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C4973D7B-4287-CE44-8592-CD172F4E1145}" type="slidenum">
              <a:rPr lang="en-US" altLang="en-US" b="0" smtClean="0">
                <a:latin typeface="Times New Roman" panose="02020603050405020304" pitchFamily="18" charset="0"/>
              </a:rPr>
              <a:pPr/>
              <a:t>42</a:t>
            </a:fld>
            <a:endParaRPr lang="en-US" altLang="en-US" b="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9B2290E2-C215-9B6F-2D5A-2C67B5C8E730}"/>
              </a:ext>
            </a:extLst>
          </p:cNvPr>
          <p:cNvSpPr>
            <a:spLocks noGrp="1" noRot="1" noChangeAspect="1" noChangeArrowheads="1" noTextEdit="1"/>
          </p:cNvSpPr>
          <p:nvPr>
            <p:ph type="sldImg"/>
          </p:nvPr>
        </p:nvSpPr>
        <p:spPr/>
      </p:sp>
      <p:sp>
        <p:nvSpPr>
          <p:cNvPr id="48130" name="Notes Placeholder 2">
            <a:extLst>
              <a:ext uri="{FF2B5EF4-FFF2-40B4-BE49-F238E27FC236}">
                <a16:creationId xmlns:a16="http://schemas.microsoft.com/office/drawing/2014/main" id="{BE37245C-A2D1-DB8D-9016-837FF821337F}"/>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F15838A7-2B87-49C7-271E-7951222528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C5F2E03F-47BC-514F-965B-F21FD3B49B2D}" type="slidenum">
              <a:rPr lang="en-US" altLang="en-US" b="0" smtClean="0">
                <a:latin typeface="Times New Roman" panose="02020603050405020304" pitchFamily="18" charset="0"/>
              </a:rPr>
              <a:pPr/>
              <a:t>43</a:t>
            </a:fld>
            <a:endParaRPr lang="en-US" altLang="en-US" b="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F66B85D9-5412-895A-C058-64EDB5D14511}"/>
              </a:ext>
            </a:extLst>
          </p:cNvPr>
          <p:cNvSpPr>
            <a:spLocks noGrp="1" noRot="1" noChangeAspect="1" noChangeArrowheads="1" noTextEdit="1"/>
          </p:cNvSpPr>
          <p:nvPr>
            <p:ph type="sldImg"/>
          </p:nvPr>
        </p:nvSpPr>
        <p:spPr/>
      </p:sp>
      <p:sp>
        <p:nvSpPr>
          <p:cNvPr id="23554" name="Notes Placeholder 2">
            <a:extLst>
              <a:ext uri="{FF2B5EF4-FFF2-40B4-BE49-F238E27FC236}">
                <a16:creationId xmlns:a16="http://schemas.microsoft.com/office/drawing/2014/main" id="{BF26A57F-F46A-D35F-75B7-A0810AC6C599}"/>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8DD18564-0CC6-5F64-BB73-45099EC8F4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4E2E359E-21F5-DD4A-A6E5-F97F358AA6A7}" type="slidenum">
              <a:rPr lang="en-US" altLang="en-US" b="0" smtClean="0">
                <a:latin typeface="Times New Roman" panose="02020603050405020304" pitchFamily="18" charset="0"/>
              </a:rPr>
              <a:pPr/>
              <a:t>52</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1244813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CE7D285-94D3-2E9D-CF28-607D62116B22}"/>
              </a:ext>
            </a:extLst>
          </p:cNvPr>
          <p:cNvSpPr>
            <a:spLocks noGrp="1" noRot="1" noChangeAspect="1" noChangeArrowheads="1" noTextEdit="1"/>
          </p:cNvSpPr>
          <p:nvPr>
            <p:ph type="sldImg"/>
          </p:nvPr>
        </p:nvSpPr>
        <p:spPr/>
      </p:sp>
      <p:sp>
        <p:nvSpPr>
          <p:cNvPr id="31746" name="Notes Placeholder 2">
            <a:extLst>
              <a:ext uri="{FF2B5EF4-FFF2-40B4-BE49-F238E27FC236}">
                <a16:creationId xmlns:a16="http://schemas.microsoft.com/office/drawing/2014/main" id="{BBE8F7BA-946D-7346-17A1-32FC7811C47E}"/>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F53807AC-C3C4-8684-43C3-9109F9C027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DFC0F9E2-0A2C-5C44-9B73-FA91721FEB1C}" type="slidenum">
              <a:rPr lang="en-US" altLang="en-US" b="0" smtClean="0">
                <a:latin typeface="Times New Roman" panose="02020603050405020304" pitchFamily="18" charset="0"/>
              </a:rPr>
              <a:pPr/>
              <a:t>53</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256528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2089A6D2-946E-E8D6-5484-AA7941573D31}"/>
              </a:ext>
            </a:extLst>
          </p:cNvPr>
          <p:cNvSpPr>
            <a:spLocks noGrp="1" noRot="1" noChangeAspect="1" noChangeArrowheads="1" noTextEdit="1"/>
          </p:cNvSpPr>
          <p:nvPr>
            <p:ph type="sldImg"/>
          </p:nvPr>
        </p:nvSpPr>
        <p:spPr/>
      </p:sp>
      <p:sp>
        <p:nvSpPr>
          <p:cNvPr id="52226" name="Notes Placeholder 2">
            <a:extLst>
              <a:ext uri="{FF2B5EF4-FFF2-40B4-BE49-F238E27FC236}">
                <a16:creationId xmlns:a16="http://schemas.microsoft.com/office/drawing/2014/main" id="{2E0D8934-036C-3ACD-BF70-1F353FD83FCA}"/>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52227" name="Slide Number Placeholder 3">
            <a:extLst>
              <a:ext uri="{FF2B5EF4-FFF2-40B4-BE49-F238E27FC236}">
                <a16:creationId xmlns:a16="http://schemas.microsoft.com/office/drawing/2014/main" id="{F7A5C49B-45D5-631A-7607-96EA1D6BE1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7CEC7134-54DC-6647-874D-8BFC60E3934B}" type="slidenum">
              <a:rPr lang="en-US" altLang="en-US" b="0" smtClean="0">
                <a:latin typeface="Times New Roman" panose="02020603050405020304" pitchFamily="18" charset="0"/>
              </a:rPr>
              <a:pPr/>
              <a:t>54</a:t>
            </a:fld>
            <a:endParaRPr lang="en-US" altLang="en-US" b="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AADE772F-6FEF-5E1D-7266-A8684DE1C98B}"/>
              </a:ext>
            </a:extLst>
          </p:cNvPr>
          <p:cNvSpPr>
            <a:spLocks noGrp="1" noRot="1" noChangeAspect="1" noChangeArrowheads="1" noTextEdit="1"/>
          </p:cNvSpPr>
          <p:nvPr>
            <p:ph type="sldImg"/>
          </p:nvPr>
        </p:nvSpPr>
        <p:spPr/>
      </p:sp>
      <p:sp>
        <p:nvSpPr>
          <p:cNvPr id="78850" name="Notes Placeholder 2">
            <a:extLst>
              <a:ext uri="{FF2B5EF4-FFF2-40B4-BE49-F238E27FC236}">
                <a16:creationId xmlns:a16="http://schemas.microsoft.com/office/drawing/2014/main" id="{22BC7A99-D70B-134B-6DD2-53DA7A5FC4ED}"/>
              </a:ext>
            </a:extLst>
          </p:cNvPr>
          <p:cNvSpPr>
            <a:spLocks noGrp="1" noChangeArrowheads="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10 year challenge</a:t>
            </a:r>
          </a:p>
        </p:txBody>
      </p:sp>
      <p:sp>
        <p:nvSpPr>
          <p:cNvPr id="78851" name="Slide Number Placeholder 3">
            <a:extLst>
              <a:ext uri="{FF2B5EF4-FFF2-40B4-BE49-F238E27FC236}">
                <a16:creationId xmlns:a16="http://schemas.microsoft.com/office/drawing/2014/main" id="{974E4A81-945D-D155-1C44-6CB214AAE3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BA7EF52A-D63E-A146-A2FD-6C4A5373E9B7}" type="slidenum">
              <a:rPr lang="en-IE" altLang="en-US" b="0" smtClean="0">
                <a:latin typeface="Times New Roman" panose="02020603050405020304" pitchFamily="18" charset="0"/>
              </a:rPr>
              <a:pPr/>
              <a:t>55</a:t>
            </a:fld>
            <a:endParaRPr lang="en-IE" altLang="en-US" b="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1F3FA-EEE6-4008-963E-F78DCEBB9B6C}" type="slidenum">
              <a:rPr lang="en-GB" smtClean="0"/>
              <a:t>7</a:t>
            </a:fld>
            <a:endParaRPr lang="en-GB"/>
          </a:p>
        </p:txBody>
      </p:sp>
    </p:spTree>
    <p:extLst>
      <p:ext uri="{BB962C8B-B14F-4D97-AF65-F5344CB8AC3E}">
        <p14:creationId xmlns:p14="http://schemas.microsoft.com/office/powerpoint/2010/main" val="258221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581557B5-8A97-E16C-9F99-40493C4DEF65}"/>
              </a:ext>
            </a:extLst>
          </p:cNvPr>
          <p:cNvSpPr>
            <a:spLocks noGrp="1" noRot="1" noChangeAspect="1" noChangeArrowheads="1" noTextEdit="1"/>
          </p:cNvSpPr>
          <p:nvPr>
            <p:ph type="sldImg"/>
          </p:nvPr>
        </p:nvSpPr>
        <p:spPr/>
      </p:sp>
      <p:sp>
        <p:nvSpPr>
          <p:cNvPr id="105474" name="Notes Placeholder 2">
            <a:extLst>
              <a:ext uri="{FF2B5EF4-FFF2-40B4-BE49-F238E27FC236}">
                <a16:creationId xmlns:a16="http://schemas.microsoft.com/office/drawing/2014/main" id="{565B55D8-CEE6-2CB6-DCDA-2F8552A18F0D}"/>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05475" name="Slide Number Placeholder 3">
            <a:extLst>
              <a:ext uri="{FF2B5EF4-FFF2-40B4-BE49-F238E27FC236}">
                <a16:creationId xmlns:a16="http://schemas.microsoft.com/office/drawing/2014/main" id="{DA91B0F0-060F-3C88-157B-BD0A49AA81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4E0C3293-A0B7-0043-BC71-99BFAF6CE3EE}" type="slidenum">
              <a:rPr lang="en-US" altLang="en-US" b="0" smtClean="0">
                <a:latin typeface="Times New Roman" panose="02020603050405020304" pitchFamily="18" charset="0"/>
              </a:rPr>
              <a:pPr/>
              <a:t>56</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358777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E73A506A-FFBC-8550-4747-621DB48A7DAC}"/>
              </a:ext>
            </a:extLst>
          </p:cNvPr>
          <p:cNvSpPr>
            <a:spLocks noGrp="1" noRot="1" noChangeAspect="1" noChangeArrowheads="1" noTextEdit="1"/>
          </p:cNvSpPr>
          <p:nvPr>
            <p:ph type="sldImg"/>
          </p:nvPr>
        </p:nvSpPr>
        <p:spPr/>
      </p:sp>
      <p:sp>
        <p:nvSpPr>
          <p:cNvPr id="80898" name="Notes Placeholder 2">
            <a:extLst>
              <a:ext uri="{FF2B5EF4-FFF2-40B4-BE49-F238E27FC236}">
                <a16:creationId xmlns:a16="http://schemas.microsoft.com/office/drawing/2014/main" id="{D6DA9226-4B23-39EE-8914-E81D9AA1CCD0}"/>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0899" name="Slide Number Placeholder 3">
            <a:extLst>
              <a:ext uri="{FF2B5EF4-FFF2-40B4-BE49-F238E27FC236}">
                <a16:creationId xmlns:a16="http://schemas.microsoft.com/office/drawing/2014/main" id="{EE6F09A1-B0E4-5833-C1F2-855921991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AE4E4BB5-F233-6A47-A2B2-9078E879C580}" type="slidenum">
              <a:rPr lang="en-US" altLang="en-US" b="0" smtClean="0">
                <a:latin typeface="Times New Roman" panose="02020603050405020304" pitchFamily="18" charset="0"/>
              </a:rPr>
              <a:pPr/>
              <a:t>58</a:t>
            </a:fld>
            <a:endParaRPr lang="en-US" altLang="en-US" b="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D5C026C-C0BA-3F1C-C38D-BE8FD283DA2D}"/>
              </a:ext>
            </a:extLst>
          </p:cNvPr>
          <p:cNvSpPr>
            <a:spLocks noGrp="1" noRot="1" noChangeAspect="1" noChangeArrowheads="1" noTextEdit="1"/>
          </p:cNvSpPr>
          <p:nvPr>
            <p:ph type="sldImg"/>
          </p:nvPr>
        </p:nvSpPr>
        <p:spPr/>
      </p:sp>
      <p:sp>
        <p:nvSpPr>
          <p:cNvPr id="82946" name="Notes Placeholder 2">
            <a:extLst>
              <a:ext uri="{FF2B5EF4-FFF2-40B4-BE49-F238E27FC236}">
                <a16:creationId xmlns:a16="http://schemas.microsoft.com/office/drawing/2014/main" id="{00D2BFF9-9C30-8B4F-B1F5-AB6FCE9867E3}"/>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132390C4-6E7C-8E6F-0B38-2D1B9CFA73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B4787078-AACD-DB47-A167-005C32028C83}" type="slidenum">
              <a:rPr lang="en-US" altLang="en-US" b="0" smtClean="0">
                <a:latin typeface="Times New Roman" panose="02020603050405020304" pitchFamily="18" charset="0"/>
              </a:rPr>
              <a:pPr/>
              <a:t>59</a:t>
            </a:fld>
            <a:endParaRPr lang="en-US" altLang="en-US" b="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F7B697D3-F6C2-5A52-E6BA-FC9F597986C3}"/>
              </a:ext>
            </a:extLst>
          </p:cNvPr>
          <p:cNvSpPr>
            <a:spLocks noGrp="1" noRot="1" noChangeAspect="1" noChangeArrowheads="1" noTextEdit="1"/>
          </p:cNvSpPr>
          <p:nvPr>
            <p:ph type="sldImg"/>
          </p:nvPr>
        </p:nvSpPr>
        <p:spPr/>
      </p:sp>
      <p:sp>
        <p:nvSpPr>
          <p:cNvPr id="84994" name="Notes Placeholder 2">
            <a:extLst>
              <a:ext uri="{FF2B5EF4-FFF2-40B4-BE49-F238E27FC236}">
                <a16:creationId xmlns:a16="http://schemas.microsoft.com/office/drawing/2014/main" id="{5E584812-1988-327C-F4E7-5464C83F9C93}"/>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62B4D235-87FB-F87D-2E7A-E2DF814EAD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A423B08B-089F-2842-AC85-8773543402AE}" type="slidenum">
              <a:rPr lang="en-US" altLang="en-US" b="0" smtClean="0">
                <a:latin typeface="Times New Roman" panose="02020603050405020304" pitchFamily="18" charset="0"/>
              </a:rPr>
              <a:pPr/>
              <a:t>60</a:t>
            </a:fld>
            <a:endParaRPr lang="en-US" altLang="en-US" b="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3BE3123E-5563-037D-A1D1-913806F56C26}"/>
              </a:ext>
            </a:extLst>
          </p:cNvPr>
          <p:cNvSpPr>
            <a:spLocks noGrp="1" noRot="1" noChangeAspect="1" noChangeArrowheads="1" noTextEdit="1"/>
          </p:cNvSpPr>
          <p:nvPr>
            <p:ph type="sldImg"/>
          </p:nvPr>
        </p:nvSpPr>
        <p:spPr/>
      </p:sp>
      <p:sp>
        <p:nvSpPr>
          <p:cNvPr id="87042" name="Notes Placeholder 2">
            <a:extLst>
              <a:ext uri="{FF2B5EF4-FFF2-40B4-BE49-F238E27FC236}">
                <a16:creationId xmlns:a16="http://schemas.microsoft.com/office/drawing/2014/main" id="{8A2A5E80-5697-7771-58C1-721D87767F09}"/>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7043" name="Slide Number Placeholder 3">
            <a:extLst>
              <a:ext uri="{FF2B5EF4-FFF2-40B4-BE49-F238E27FC236}">
                <a16:creationId xmlns:a16="http://schemas.microsoft.com/office/drawing/2014/main" id="{06EC1DC8-8F38-1DDF-A23C-3A73A221B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C31E177D-2AB3-1049-B959-417225EFC500}" type="slidenum">
              <a:rPr lang="en-US" altLang="en-US" b="0" smtClean="0">
                <a:latin typeface="Times New Roman" panose="02020603050405020304" pitchFamily="18" charset="0"/>
              </a:rPr>
              <a:pPr/>
              <a:t>61</a:t>
            </a:fld>
            <a:endParaRPr lang="en-US" altLang="en-US" b="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7355C401-8C09-EB19-1000-36BBDF8C0A08}"/>
              </a:ext>
            </a:extLst>
          </p:cNvPr>
          <p:cNvSpPr>
            <a:spLocks noGrp="1" noRot="1" noChangeAspect="1" noChangeArrowheads="1" noTextEdit="1"/>
          </p:cNvSpPr>
          <p:nvPr>
            <p:ph type="sldImg"/>
          </p:nvPr>
        </p:nvSpPr>
        <p:spPr/>
      </p:sp>
      <p:sp>
        <p:nvSpPr>
          <p:cNvPr id="89090" name="Notes Placeholder 2">
            <a:extLst>
              <a:ext uri="{FF2B5EF4-FFF2-40B4-BE49-F238E27FC236}">
                <a16:creationId xmlns:a16="http://schemas.microsoft.com/office/drawing/2014/main" id="{AB11FEE6-853B-ED2F-C781-4B12F154CD54}"/>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89091" name="Slide Number Placeholder 3">
            <a:extLst>
              <a:ext uri="{FF2B5EF4-FFF2-40B4-BE49-F238E27FC236}">
                <a16:creationId xmlns:a16="http://schemas.microsoft.com/office/drawing/2014/main" id="{D597EA83-C61C-3204-85BA-445E42494A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47290505-D53F-044D-9B57-4A280D1607B7}" type="slidenum">
              <a:rPr lang="en-US" altLang="en-US" b="0" smtClean="0">
                <a:latin typeface="Times New Roman" panose="02020603050405020304" pitchFamily="18" charset="0"/>
              </a:rPr>
              <a:pPr/>
              <a:t>62</a:t>
            </a:fld>
            <a:endParaRPr lang="en-US" altLang="en-US" b="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B7AA3077-55A5-7A48-5564-7E5073F27749}"/>
              </a:ext>
            </a:extLst>
          </p:cNvPr>
          <p:cNvSpPr>
            <a:spLocks noGrp="1" noRot="1" noChangeAspect="1" noTextEdit="1"/>
          </p:cNvSpPr>
          <p:nvPr>
            <p:ph type="sldImg"/>
          </p:nvPr>
        </p:nvSpPr>
        <p:spPr>
          <a:ln>
            <a:solidFill>
              <a:srgbClr val="000000"/>
            </a:solidFill>
            <a:miter lim="800000"/>
            <a:headEnd/>
            <a:tailEnd/>
          </a:ln>
        </p:spPr>
      </p:sp>
      <p:sp>
        <p:nvSpPr>
          <p:cNvPr id="91138" name="Notes Placeholder 2">
            <a:extLst>
              <a:ext uri="{FF2B5EF4-FFF2-40B4-BE49-F238E27FC236}">
                <a16:creationId xmlns:a16="http://schemas.microsoft.com/office/drawing/2014/main" id="{2C20EEF5-F9F3-E6CF-8E26-5A3C08BC50FA}"/>
              </a:ext>
            </a:extLst>
          </p:cNvPr>
          <p:cNvSpPr>
            <a:spLocks noGrp="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altLang="en-US">
              <a:latin typeface="Arial" panose="020B0604020202020204" pitchFamily="34" charset="0"/>
              <a:ea typeface="ＭＳ Ｐゴシック" panose="020B0600070205080204" pitchFamily="34" charset="-128"/>
            </a:endParaRPr>
          </a:p>
        </p:txBody>
      </p:sp>
      <p:sp>
        <p:nvSpPr>
          <p:cNvPr id="91139" name="Slide Number Placeholder 3">
            <a:extLst>
              <a:ext uri="{FF2B5EF4-FFF2-40B4-BE49-F238E27FC236}">
                <a16:creationId xmlns:a16="http://schemas.microsoft.com/office/drawing/2014/main" id="{3D0BF608-9413-A3C4-3144-179DE63D6F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CA2FEF84-2054-7947-A9EB-9FF406919C27}" type="slidenum">
              <a:rPr lang="en-US" altLang="en-US" sz="1000" b="0" smtClean="0">
                <a:latin typeface="Times New Roman" panose="02020603050405020304" pitchFamily="18" charset="0"/>
              </a:rPr>
              <a:pPr/>
              <a:t>63</a:t>
            </a:fld>
            <a:endParaRPr lang="en-US" altLang="en-US" sz="1000" b="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9A2A05B5-BFB6-7386-40E2-6176D4D8372C}"/>
              </a:ext>
            </a:extLst>
          </p:cNvPr>
          <p:cNvSpPr>
            <a:spLocks noGrp="1" noRot="1" noChangeAspect="1" noChangeArrowheads="1" noTextEdit="1"/>
          </p:cNvSpPr>
          <p:nvPr>
            <p:ph type="sldImg"/>
          </p:nvPr>
        </p:nvSpPr>
        <p:spPr/>
      </p:sp>
      <p:sp>
        <p:nvSpPr>
          <p:cNvPr id="93186" name="Notes Placeholder 2">
            <a:extLst>
              <a:ext uri="{FF2B5EF4-FFF2-40B4-BE49-F238E27FC236}">
                <a16:creationId xmlns:a16="http://schemas.microsoft.com/office/drawing/2014/main" id="{0DD4BA1A-7C56-D1F5-0397-0E7EC8E41219}"/>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93187" name="Slide Number Placeholder 3">
            <a:extLst>
              <a:ext uri="{FF2B5EF4-FFF2-40B4-BE49-F238E27FC236}">
                <a16:creationId xmlns:a16="http://schemas.microsoft.com/office/drawing/2014/main" id="{BADC8D1C-3AA7-89E1-9F4C-387B9B80DE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3EC1E286-FFB9-AE44-927E-0272EE03B5FA}" type="slidenum">
              <a:rPr lang="en-US" altLang="en-US" b="0" smtClean="0">
                <a:latin typeface="Times New Roman" panose="02020603050405020304" pitchFamily="18" charset="0"/>
              </a:rPr>
              <a:pPr/>
              <a:t>64</a:t>
            </a:fld>
            <a:endParaRPr lang="en-US" altLang="en-US" b="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B47B8F9F-B66D-0FD2-0B79-566042332AF9}"/>
              </a:ext>
            </a:extLst>
          </p:cNvPr>
          <p:cNvSpPr>
            <a:spLocks noGrp="1" noRot="1" noChangeAspect="1" noChangeArrowheads="1" noTextEdit="1"/>
          </p:cNvSpPr>
          <p:nvPr>
            <p:ph type="sldImg"/>
          </p:nvPr>
        </p:nvSpPr>
        <p:spPr/>
      </p:sp>
      <p:sp>
        <p:nvSpPr>
          <p:cNvPr id="95234" name="Notes Placeholder 2">
            <a:extLst>
              <a:ext uri="{FF2B5EF4-FFF2-40B4-BE49-F238E27FC236}">
                <a16:creationId xmlns:a16="http://schemas.microsoft.com/office/drawing/2014/main" id="{438DCE55-1DC8-AA69-31A0-7C3F5DA66D0C}"/>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95235" name="Slide Number Placeholder 3">
            <a:extLst>
              <a:ext uri="{FF2B5EF4-FFF2-40B4-BE49-F238E27FC236}">
                <a16:creationId xmlns:a16="http://schemas.microsoft.com/office/drawing/2014/main" id="{17ACC66B-7B93-4ADA-E636-FF85190492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1B44E757-354E-E042-890C-D91941662AB3}" type="slidenum">
              <a:rPr lang="en-US" altLang="en-US" b="0" smtClean="0">
                <a:latin typeface="Times New Roman" panose="02020603050405020304" pitchFamily="18" charset="0"/>
              </a:rPr>
              <a:pPr/>
              <a:t>65</a:t>
            </a:fld>
            <a:endParaRPr lang="en-US" altLang="en-US" b="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1690174C-FF4B-ECBA-2FCC-626AC239463A}"/>
              </a:ext>
            </a:extLst>
          </p:cNvPr>
          <p:cNvSpPr>
            <a:spLocks noGrp="1" noRot="1" noChangeAspect="1" noTextEdit="1"/>
          </p:cNvSpPr>
          <p:nvPr>
            <p:ph type="sldImg"/>
          </p:nvPr>
        </p:nvSpPr>
        <p:spPr>
          <a:ln>
            <a:solidFill>
              <a:srgbClr val="000000"/>
            </a:solidFill>
            <a:miter lim="800000"/>
            <a:headEnd/>
            <a:tailEnd/>
          </a:ln>
        </p:spPr>
      </p:sp>
      <p:sp>
        <p:nvSpPr>
          <p:cNvPr id="97282" name="Notes Placeholder 2">
            <a:extLst>
              <a:ext uri="{FF2B5EF4-FFF2-40B4-BE49-F238E27FC236}">
                <a16:creationId xmlns:a16="http://schemas.microsoft.com/office/drawing/2014/main" id="{22DDFA58-ED4D-45F0-5FF1-3176B1E92BCC}"/>
              </a:ext>
            </a:extLst>
          </p:cNvPr>
          <p:cNvSpPr>
            <a:spLocks noGrp="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altLang="en-US">
              <a:latin typeface="Arial" panose="020B0604020202020204" pitchFamily="34" charset="0"/>
              <a:ea typeface="ＭＳ Ｐゴシック" panose="020B0600070205080204" pitchFamily="34" charset="-128"/>
            </a:endParaRPr>
          </a:p>
        </p:txBody>
      </p:sp>
      <p:sp>
        <p:nvSpPr>
          <p:cNvPr id="97283" name="Slide Number Placeholder 3">
            <a:extLst>
              <a:ext uri="{FF2B5EF4-FFF2-40B4-BE49-F238E27FC236}">
                <a16:creationId xmlns:a16="http://schemas.microsoft.com/office/drawing/2014/main" id="{B381DD5C-658F-17EC-5668-67AF69772F4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EA450285-EE08-6D41-9DD3-1846795404BE}" type="slidenum">
              <a:rPr lang="en-US" altLang="en-US" sz="1000" b="0" smtClean="0">
                <a:latin typeface="Times New Roman" panose="02020603050405020304" pitchFamily="18" charset="0"/>
              </a:rPr>
              <a:pPr/>
              <a:t>66</a:t>
            </a:fld>
            <a:endParaRPr lang="en-US" altLang="en-US" sz="1000" b="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1F3FA-EEE6-4008-963E-F78DCEBB9B6C}" type="slidenum">
              <a:rPr lang="en-GB" smtClean="0"/>
              <a:t>9</a:t>
            </a:fld>
            <a:endParaRPr lang="en-GB"/>
          </a:p>
        </p:txBody>
      </p:sp>
    </p:spTree>
    <p:extLst>
      <p:ext uri="{BB962C8B-B14F-4D97-AF65-F5344CB8AC3E}">
        <p14:creationId xmlns:p14="http://schemas.microsoft.com/office/powerpoint/2010/main" val="2530593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8B4856E9-DF85-EBA4-A7C3-260FD8E8E5D7}"/>
              </a:ext>
            </a:extLst>
          </p:cNvPr>
          <p:cNvSpPr>
            <a:spLocks noGrp="1" noRot="1" noChangeAspect="1" noTextEdit="1"/>
          </p:cNvSpPr>
          <p:nvPr>
            <p:ph type="sldImg"/>
          </p:nvPr>
        </p:nvSpPr>
        <p:spPr>
          <a:ln>
            <a:solidFill>
              <a:srgbClr val="000000"/>
            </a:solidFill>
            <a:miter lim="800000"/>
            <a:headEnd/>
            <a:tailEnd/>
          </a:ln>
        </p:spPr>
      </p:sp>
      <p:sp>
        <p:nvSpPr>
          <p:cNvPr id="99330" name="Notes Placeholder 2">
            <a:extLst>
              <a:ext uri="{FF2B5EF4-FFF2-40B4-BE49-F238E27FC236}">
                <a16:creationId xmlns:a16="http://schemas.microsoft.com/office/drawing/2014/main" id="{975DCB11-139B-208D-2AC3-720CC5F06383}"/>
              </a:ext>
            </a:extLst>
          </p:cNvPr>
          <p:cNvSpPr>
            <a:spLocks noGrp="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altLang="en-US">
              <a:latin typeface="Arial" panose="020B0604020202020204" pitchFamily="34" charset="0"/>
              <a:ea typeface="ＭＳ Ｐゴシック" panose="020B0600070205080204" pitchFamily="34" charset="-128"/>
            </a:endParaRPr>
          </a:p>
        </p:txBody>
      </p:sp>
      <p:sp>
        <p:nvSpPr>
          <p:cNvPr id="99331" name="Slide Number Placeholder 3">
            <a:extLst>
              <a:ext uri="{FF2B5EF4-FFF2-40B4-BE49-F238E27FC236}">
                <a16:creationId xmlns:a16="http://schemas.microsoft.com/office/drawing/2014/main" id="{069D7314-90CA-DA08-5394-A7D11486F3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5EC20F7F-6179-4343-B94A-86F23F23B858}" type="slidenum">
              <a:rPr lang="en-US" altLang="en-US" sz="1000" b="0" smtClean="0">
                <a:latin typeface="Times New Roman" panose="02020603050405020304" pitchFamily="18" charset="0"/>
              </a:rPr>
              <a:pPr/>
              <a:t>67</a:t>
            </a:fld>
            <a:endParaRPr lang="en-US" altLang="en-US" sz="1000" b="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78F0930C-C3B3-DB64-F70B-1934C9BF283C}"/>
              </a:ext>
            </a:extLst>
          </p:cNvPr>
          <p:cNvSpPr>
            <a:spLocks noGrp="1" noRot="1" noChangeAspect="1" noTextEdit="1"/>
          </p:cNvSpPr>
          <p:nvPr>
            <p:ph type="sldImg"/>
          </p:nvPr>
        </p:nvSpPr>
        <p:spPr>
          <a:ln>
            <a:solidFill>
              <a:srgbClr val="000000"/>
            </a:solidFill>
            <a:miter lim="800000"/>
            <a:headEnd/>
            <a:tailEnd/>
          </a:ln>
        </p:spPr>
      </p:sp>
      <p:sp>
        <p:nvSpPr>
          <p:cNvPr id="101378" name="Notes Placeholder 2">
            <a:extLst>
              <a:ext uri="{FF2B5EF4-FFF2-40B4-BE49-F238E27FC236}">
                <a16:creationId xmlns:a16="http://schemas.microsoft.com/office/drawing/2014/main" id="{C495BD18-B8C3-8BD9-C8C4-C7509DDE68B0}"/>
              </a:ext>
            </a:extLst>
          </p:cNvPr>
          <p:cNvSpPr>
            <a:spLocks noGrp="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altLang="en-US">
              <a:latin typeface="Arial" panose="020B0604020202020204" pitchFamily="34" charset="0"/>
              <a:ea typeface="ＭＳ Ｐゴシック" panose="020B0600070205080204" pitchFamily="34" charset="-128"/>
            </a:endParaRPr>
          </a:p>
        </p:txBody>
      </p:sp>
      <p:sp>
        <p:nvSpPr>
          <p:cNvPr id="101379" name="Slide Number Placeholder 3">
            <a:extLst>
              <a:ext uri="{FF2B5EF4-FFF2-40B4-BE49-F238E27FC236}">
                <a16:creationId xmlns:a16="http://schemas.microsoft.com/office/drawing/2014/main" id="{4DC76A9F-7936-BE25-B8D2-9878016EE7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994AB052-0D77-4640-9B29-DF634E53BA88}" type="slidenum">
              <a:rPr lang="en-US" altLang="en-US" sz="1000" b="0" smtClean="0">
                <a:latin typeface="Times New Roman" panose="02020603050405020304" pitchFamily="18" charset="0"/>
              </a:rPr>
              <a:pPr/>
              <a:t>68</a:t>
            </a:fld>
            <a:endParaRPr lang="en-US" altLang="en-US" sz="1000" b="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42D718F7-8547-0298-D04F-8E14659C116D}"/>
              </a:ext>
            </a:extLst>
          </p:cNvPr>
          <p:cNvSpPr>
            <a:spLocks noGrp="1" noRot="1" noChangeAspect="1" noTextEdit="1"/>
          </p:cNvSpPr>
          <p:nvPr>
            <p:ph type="sldImg"/>
          </p:nvPr>
        </p:nvSpPr>
        <p:spPr>
          <a:ln>
            <a:solidFill>
              <a:srgbClr val="000000"/>
            </a:solidFill>
            <a:miter lim="800000"/>
            <a:headEnd/>
            <a:tailEnd/>
          </a:ln>
        </p:spPr>
      </p:sp>
      <p:sp>
        <p:nvSpPr>
          <p:cNvPr id="103426" name="Notes Placeholder 2">
            <a:extLst>
              <a:ext uri="{FF2B5EF4-FFF2-40B4-BE49-F238E27FC236}">
                <a16:creationId xmlns:a16="http://schemas.microsoft.com/office/drawing/2014/main" id="{B1A57A80-0510-36D9-1708-D38867BDA2DC}"/>
              </a:ext>
            </a:extLst>
          </p:cNvPr>
          <p:cNvSpPr>
            <a:spLocks noGrp="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E" altLang="en-US">
              <a:latin typeface="Arial" panose="020B0604020202020204" pitchFamily="34" charset="0"/>
              <a:ea typeface="ＭＳ Ｐゴシック" panose="020B0600070205080204" pitchFamily="34" charset="-128"/>
            </a:endParaRPr>
          </a:p>
        </p:txBody>
      </p:sp>
      <p:sp>
        <p:nvSpPr>
          <p:cNvPr id="103427" name="Slide Number Placeholder 3">
            <a:extLst>
              <a:ext uri="{FF2B5EF4-FFF2-40B4-BE49-F238E27FC236}">
                <a16:creationId xmlns:a16="http://schemas.microsoft.com/office/drawing/2014/main" id="{08BD5997-BB6A-42F8-2ACE-521899E421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0849ABE5-9E94-EC47-B09A-B81E8246683B}" type="slidenum">
              <a:rPr lang="en-US" altLang="en-US" sz="1000" b="0" smtClean="0">
                <a:latin typeface="Times New Roman" panose="02020603050405020304" pitchFamily="18" charset="0"/>
              </a:rPr>
              <a:pPr/>
              <a:t>69</a:t>
            </a:fld>
            <a:endParaRPr lang="en-US" altLang="en-US" sz="1000" b="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CD8955F6-C03F-F075-569F-35BB3EAABE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marL="742950" indent="-285750" defTabSz="939800">
              <a:defRPr sz="900" b="1">
                <a:solidFill>
                  <a:schemeClr val="tx1"/>
                </a:solidFill>
                <a:latin typeface="Arial Narrow" panose="020B0604020202020204" pitchFamily="34" charset="0"/>
                <a:ea typeface="ＭＳ Ｐゴシック" panose="020B0600070205080204" pitchFamily="34" charset="-128"/>
              </a:defRPr>
            </a:lvl2pPr>
            <a:lvl3pPr marL="1143000" indent="-228600" defTabSz="939800">
              <a:defRPr sz="900" b="1">
                <a:solidFill>
                  <a:schemeClr val="tx1"/>
                </a:solidFill>
                <a:latin typeface="Arial Narrow" panose="020B0604020202020204" pitchFamily="34" charset="0"/>
                <a:ea typeface="ＭＳ Ｐゴシック" panose="020B0600070205080204" pitchFamily="34" charset="-128"/>
              </a:defRPr>
            </a:lvl3pPr>
            <a:lvl4pPr marL="1600200" indent="-228600" defTabSz="939800">
              <a:defRPr sz="900" b="1">
                <a:solidFill>
                  <a:schemeClr val="tx1"/>
                </a:solidFill>
                <a:latin typeface="Arial Narrow" panose="020B0604020202020204" pitchFamily="34" charset="0"/>
                <a:ea typeface="ＭＳ Ｐゴシック" panose="020B0600070205080204" pitchFamily="34" charset="-128"/>
              </a:defRPr>
            </a:lvl4pPr>
            <a:lvl5pPr marL="2057400" indent="-228600" defTabSz="939800">
              <a:defRPr sz="900" b="1">
                <a:solidFill>
                  <a:schemeClr val="tx1"/>
                </a:solidFill>
                <a:latin typeface="Arial Narrow" panose="020B0604020202020204" pitchFamily="34" charset="0"/>
                <a:ea typeface="ＭＳ Ｐゴシック" panose="020B0600070205080204" pitchFamily="34" charset="-128"/>
              </a:defRPr>
            </a:lvl5pPr>
            <a:lvl6pPr marL="25146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14826D06-D5A4-1840-A781-8C9EF0386B74}" type="slidenum">
              <a:rPr lang="en-GB" altLang="en-US" sz="1000" b="0" smtClean="0">
                <a:latin typeface="Arial" panose="020B0604020202020204" pitchFamily="34" charset="0"/>
              </a:rPr>
              <a:pPr/>
              <a:t>70</a:t>
            </a:fld>
            <a:endParaRPr lang="en-GB" altLang="en-US" sz="1000" b="0">
              <a:latin typeface="Arial" panose="020B0604020202020204" pitchFamily="34" charset="0"/>
            </a:endParaRPr>
          </a:p>
        </p:txBody>
      </p:sp>
      <p:sp>
        <p:nvSpPr>
          <p:cNvPr id="107522" name="Rectangle 2">
            <a:extLst>
              <a:ext uri="{FF2B5EF4-FFF2-40B4-BE49-F238E27FC236}">
                <a16:creationId xmlns:a16="http://schemas.microsoft.com/office/drawing/2014/main" id="{BA4A0830-44F4-5C8F-3046-3CEE0049C69E}"/>
              </a:ext>
            </a:extLst>
          </p:cNvPr>
          <p:cNvSpPr>
            <a:spLocks noGrp="1" noRot="1" noChangeAspect="1" noChangeArrowheads="1" noTextEdit="1"/>
          </p:cNvSpPr>
          <p:nvPr>
            <p:ph type="sldImg"/>
          </p:nvPr>
        </p:nvSpPr>
        <p:spPr/>
      </p:sp>
      <p:sp>
        <p:nvSpPr>
          <p:cNvPr id="107523" name="Rectangle 3">
            <a:extLst>
              <a:ext uri="{FF2B5EF4-FFF2-40B4-BE49-F238E27FC236}">
                <a16:creationId xmlns:a16="http://schemas.microsoft.com/office/drawing/2014/main" id="{D92FAF3D-B21A-4FD4-875A-5458CA867D67}"/>
              </a:ext>
            </a:extLst>
          </p:cNvPr>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endParaRPr lang="en-IE"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58886903-BF5A-6F41-938B-04EAC51E1425}"/>
              </a:ext>
            </a:extLst>
          </p:cNvPr>
          <p:cNvSpPr>
            <a:spLocks noGrp="1" noRot="1" noChangeAspect="1" noChangeArrowheads="1" noTextEdit="1"/>
          </p:cNvSpPr>
          <p:nvPr>
            <p:ph type="sldImg"/>
          </p:nvPr>
        </p:nvSpPr>
        <p:spPr/>
      </p:sp>
      <p:sp>
        <p:nvSpPr>
          <p:cNvPr id="113666" name="Notes Placeholder 2">
            <a:extLst>
              <a:ext uri="{FF2B5EF4-FFF2-40B4-BE49-F238E27FC236}">
                <a16:creationId xmlns:a16="http://schemas.microsoft.com/office/drawing/2014/main" id="{622E44C6-A8C3-B8C9-C858-5E58AAA7E4A9}"/>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13667" name="Slide Number Placeholder 3">
            <a:extLst>
              <a:ext uri="{FF2B5EF4-FFF2-40B4-BE49-F238E27FC236}">
                <a16:creationId xmlns:a16="http://schemas.microsoft.com/office/drawing/2014/main" id="{3CA292CE-BEF2-6656-9C76-316BD21248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E3CE2847-39DC-4447-8C78-EEB890712A03}" type="slidenum">
              <a:rPr lang="en-US" altLang="en-US" b="0" smtClean="0">
                <a:latin typeface="Times New Roman" panose="02020603050405020304" pitchFamily="18" charset="0"/>
              </a:rPr>
              <a:pPr/>
              <a:t>71</a:t>
            </a:fld>
            <a:endParaRPr lang="en-US" altLang="en-US" b="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3842B353-E6F6-EC03-B1DC-93AC94E9E93F}"/>
              </a:ext>
            </a:extLst>
          </p:cNvPr>
          <p:cNvSpPr>
            <a:spLocks noGrp="1" noRot="1" noChangeAspect="1" noChangeArrowheads="1" noTextEdit="1"/>
          </p:cNvSpPr>
          <p:nvPr>
            <p:ph type="sldImg"/>
          </p:nvPr>
        </p:nvSpPr>
        <p:spPr/>
      </p:sp>
      <p:sp>
        <p:nvSpPr>
          <p:cNvPr id="148482" name="Notes Placeholder 2">
            <a:extLst>
              <a:ext uri="{FF2B5EF4-FFF2-40B4-BE49-F238E27FC236}">
                <a16:creationId xmlns:a16="http://schemas.microsoft.com/office/drawing/2014/main" id="{95A3B03E-80DE-E681-3D93-7F8EEB97670E}"/>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48483" name="Slide Number Placeholder 3">
            <a:extLst>
              <a:ext uri="{FF2B5EF4-FFF2-40B4-BE49-F238E27FC236}">
                <a16:creationId xmlns:a16="http://schemas.microsoft.com/office/drawing/2014/main" id="{9AECFEE8-7687-EDA9-CC83-2687180609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BB8A17DE-6E61-0A44-A1F9-F2F0D77D5327}" type="slidenum">
              <a:rPr lang="en-US" altLang="en-US" b="0" smtClean="0">
                <a:latin typeface="Times New Roman" panose="02020603050405020304" pitchFamily="18" charset="0"/>
              </a:rPr>
              <a:pPr/>
              <a:t>11</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130273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a:extLst>
              <a:ext uri="{FF2B5EF4-FFF2-40B4-BE49-F238E27FC236}">
                <a16:creationId xmlns:a16="http://schemas.microsoft.com/office/drawing/2014/main" id="{4BE13A71-413B-806D-B231-684D09FA7D48}"/>
              </a:ext>
            </a:extLst>
          </p:cNvPr>
          <p:cNvSpPr>
            <a:spLocks noGrp="1" noRot="1" noChangeAspect="1" noChangeArrowheads="1" noTextEdit="1"/>
          </p:cNvSpPr>
          <p:nvPr>
            <p:ph type="sldImg"/>
          </p:nvPr>
        </p:nvSpPr>
        <p:spPr/>
      </p:sp>
      <p:sp>
        <p:nvSpPr>
          <p:cNvPr id="144386" name="Notes Placeholder 2">
            <a:extLst>
              <a:ext uri="{FF2B5EF4-FFF2-40B4-BE49-F238E27FC236}">
                <a16:creationId xmlns:a16="http://schemas.microsoft.com/office/drawing/2014/main" id="{CE38A16F-886A-0C2E-F3ED-E1A142A3A66E}"/>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44387" name="Slide Number Placeholder 3">
            <a:extLst>
              <a:ext uri="{FF2B5EF4-FFF2-40B4-BE49-F238E27FC236}">
                <a16:creationId xmlns:a16="http://schemas.microsoft.com/office/drawing/2014/main" id="{57E2D75F-7168-D361-0CDD-426719D61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7DFD9DF4-E7BC-BA4E-B94D-F04290584803}" type="slidenum">
              <a:rPr lang="en-US" altLang="en-US" b="0" smtClean="0">
                <a:latin typeface="Times New Roman" panose="02020603050405020304" pitchFamily="18" charset="0"/>
              </a:rPr>
              <a:pPr/>
              <a:t>12</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1485801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B2945883-CB4B-B4E2-EB03-2C61E5642804}"/>
              </a:ext>
            </a:extLst>
          </p:cNvPr>
          <p:cNvSpPr>
            <a:spLocks noGrp="1" noRot="1" noChangeAspect="1" noChangeArrowheads="1" noTextEdit="1"/>
          </p:cNvSpPr>
          <p:nvPr>
            <p:ph type="sldImg"/>
          </p:nvPr>
        </p:nvSpPr>
        <p:spPr/>
      </p:sp>
      <p:sp>
        <p:nvSpPr>
          <p:cNvPr id="154626" name="Notes Placeholder 2">
            <a:extLst>
              <a:ext uri="{FF2B5EF4-FFF2-40B4-BE49-F238E27FC236}">
                <a16:creationId xmlns:a16="http://schemas.microsoft.com/office/drawing/2014/main" id="{3F31969A-BCBD-260F-B0F0-5B57A2128914}"/>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54627" name="Slide Number Placeholder 3">
            <a:extLst>
              <a:ext uri="{FF2B5EF4-FFF2-40B4-BE49-F238E27FC236}">
                <a16:creationId xmlns:a16="http://schemas.microsoft.com/office/drawing/2014/main" id="{414BC58E-9B9B-FECE-95EE-B656EC8F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CB31598E-825B-3D44-8A3F-FD00FA497674}" type="slidenum">
              <a:rPr lang="en-US" altLang="en-US" b="0" smtClean="0">
                <a:latin typeface="Times New Roman" panose="02020603050405020304" pitchFamily="18" charset="0"/>
              </a:rPr>
              <a:pPr/>
              <a:t>13</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301857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371F3FA-EEE6-4008-963E-F78DCEBB9B6C}" type="slidenum">
              <a:rPr lang="en-GB" smtClean="0"/>
              <a:t>26</a:t>
            </a:fld>
            <a:endParaRPr lang="en-GB"/>
          </a:p>
        </p:txBody>
      </p:sp>
    </p:spTree>
    <p:extLst>
      <p:ext uri="{BB962C8B-B14F-4D97-AF65-F5344CB8AC3E}">
        <p14:creationId xmlns:p14="http://schemas.microsoft.com/office/powerpoint/2010/main" val="686604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058B5F89-2495-49A3-E3E5-4AC537FABE1C}"/>
              </a:ext>
            </a:extLst>
          </p:cNvPr>
          <p:cNvSpPr>
            <a:spLocks noGrp="1" noRot="1" noChangeAspect="1" noChangeArrowheads="1" noTextEdit="1"/>
          </p:cNvSpPr>
          <p:nvPr>
            <p:ph type="sldImg"/>
          </p:nvPr>
        </p:nvSpPr>
        <p:spPr/>
      </p:sp>
      <p:sp>
        <p:nvSpPr>
          <p:cNvPr id="27650" name="Notes Placeholder 2">
            <a:extLst>
              <a:ext uri="{FF2B5EF4-FFF2-40B4-BE49-F238E27FC236}">
                <a16:creationId xmlns:a16="http://schemas.microsoft.com/office/drawing/2014/main" id="{8DCF06A8-8F14-606A-22F9-056B5D25EF3F}"/>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7651" name="Slide Number Placeholder 3">
            <a:extLst>
              <a:ext uri="{FF2B5EF4-FFF2-40B4-BE49-F238E27FC236}">
                <a16:creationId xmlns:a16="http://schemas.microsoft.com/office/drawing/2014/main" id="{EF9AC6E9-9316-3C4C-F9DE-AF481E9B11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145A6752-0573-E444-B6CD-3F22E8B54230}" type="slidenum">
              <a:rPr lang="en-US" altLang="en-US" b="0" smtClean="0">
                <a:latin typeface="Times New Roman" panose="02020603050405020304" pitchFamily="18" charset="0"/>
              </a:rPr>
              <a:pPr/>
              <a:t>27</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337403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72C170E4-6771-4A08-CE8C-203AB8FB56EC}"/>
              </a:ext>
            </a:extLst>
          </p:cNvPr>
          <p:cNvSpPr>
            <a:spLocks noGrp="1" noRot="1" noChangeAspect="1" noChangeArrowheads="1" noTextEdit="1"/>
          </p:cNvSpPr>
          <p:nvPr>
            <p:ph type="sldImg"/>
          </p:nvPr>
        </p:nvSpPr>
        <p:spPr/>
      </p:sp>
      <p:sp>
        <p:nvSpPr>
          <p:cNvPr id="25602" name="Notes Placeholder 2">
            <a:extLst>
              <a:ext uri="{FF2B5EF4-FFF2-40B4-BE49-F238E27FC236}">
                <a16:creationId xmlns:a16="http://schemas.microsoft.com/office/drawing/2014/main" id="{1A47C005-B80C-EBF3-9AFF-A8145A9A9610}"/>
              </a:ext>
            </a:extLst>
          </p:cNvPr>
          <p:cNvSpPr>
            <a:spLocks noGrp="1" noChangeArrowheads="1"/>
          </p:cNvSpPr>
          <p:nvPr>
            <p:ph type="body" idx="1"/>
          </p:nvPr>
        </p:nvSpPr>
        <p:spPr bwMode="auto">
          <a:xfrm>
            <a:off x="709613" y="4926013"/>
            <a:ext cx="5680075" cy="4029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EA4995C6-78FA-43A6-1234-1D7496CBC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sz="900" b="1">
                <a:solidFill>
                  <a:schemeClr val="tx1"/>
                </a:solidFill>
                <a:latin typeface="Arial Narrow" panose="020B0604020202020204" pitchFamily="34" charset="0"/>
                <a:ea typeface="ＭＳ Ｐゴシック" panose="020B0600070205080204" pitchFamily="34" charset="-128"/>
              </a:defRPr>
            </a:lvl1pPr>
            <a:lvl2pPr defTabSz="939800">
              <a:defRPr sz="900" b="1">
                <a:solidFill>
                  <a:schemeClr val="tx1"/>
                </a:solidFill>
                <a:latin typeface="Arial Narrow" panose="020B0604020202020204" pitchFamily="34" charset="0"/>
                <a:ea typeface="ＭＳ Ｐゴシック" panose="020B0600070205080204" pitchFamily="34" charset="-128"/>
              </a:defRPr>
            </a:lvl2pPr>
            <a:lvl3pPr defTabSz="939800">
              <a:defRPr sz="900" b="1">
                <a:solidFill>
                  <a:schemeClr val="tx1"/>
                </a:solidFill>
                <a:latin typeface="Arial Narrow" panose="020B0604020202020204" pitchFamily="34" charset="0"/>
                <a:ea typeface="ＭＳ Ｐゴシック" panose="020B0600070205080204" pitchFamily="34" charset="-128"/>
              </a:defRPr>
            </a:lvl3pPr>
            <a:lvl4pPr defTabSz="939800">
              <a:defRPr sz="900" b="1">
                <a:solidFill>
                  <a:schemeClr val="tx1"/>
                </a:solidFill>
                <a:latin typeface="Arial Narrow" panose="020B0604020202020204" pitchFamily="34" charset="0"/>
                <a:ea typeface="ＭＳ Ｐゴシック" panose="020B0600070205080204" pitchFamily="34" charset="-128"/>
              </a:defRPr>
            </a:lvl4pPr>
            <a:lvl5pPr defTabSz="939800">
              <a:defRPr sz="900" b="1">
                <a:solidFill>
                  <a:schemeClr val="tx1"/>
                </a:solidFill>
                <a:latin typeface="Arial Narrow" panose="020B0604020202020204" pitchFamily="34" charset="0"/>
                <a:ea typeface="ＭＳ Ｐゴシック" panose="020B0600070205080204" pitchFamily="34" charset="-128"/>
              </a:defRPr>
            </a:lvl5pPr>
            <a:lvl6pPr marL="20145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defTabSz="9398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fld id="{EE18FAF6-BAE4-EE47-AE2B-E44DDBC18DEC}" type="slidenum">
              <a:rPr lang="en-US" altLang="en-US" b="0" smtClean="0">
                <a:latin typeface="Times New Roman" panose="02020603050405020304" pitchFamily="18" charset="0"/>
              </a:rPr>
              <a:pPr/>
              <a:t>28</a:t>
            </a:fld>
            <a:endParaRPr lang="en-US" altLang="en-US" b="0">
              <a:latin typeface="Times New Roman" panose="02020603050405020304" pitchFamily="18" charset="0"/>
            </a:endParaRPr>
          </a:p>
        </p:txBody>
      </p:sp>
    </p:spTree>
    <p:extLst>
      <p:ext uri="{BB962C8B-B14F-4D97-AF65-F5344CB8AC3E}">
        <p14:creationId xmlns:p14="http://schemas.microsoft.com/office/powerpoint/2010/main" val="112816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317E-4B72-DDFC-3395-0AFCCE2FD98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DC926A8-BE5E-DB34-24F4-F8937FEFA6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A5AE87C-D5AB-C13D-F314-AE2B2F13007F}"/>
              </a:ext>
            </a:extLst>
          </p:cNvPr>
          <p:cNvSpPr>
            <a:spLocks noGrp="1"/>
          </p:cNvSpPr>
          <p:nvPr>
            <p:ph type="dt" sz="half" idx="10"/>
          </p:nvPr>
        </p:nvSpPr>
        <p:spPr/>
        <p:txBody>
          <a:bodyPr/>
          <a:lstStyle/>
          <a:p>
            <a:fld id="{C628F180-48E0-4AA3-9DDB-28D1E815DAD5}" type="datetime1">
              <a:rPr lang="en-GB" smtClean="0"/>
              <a:t>22/09/2025</a:t>
            </a:fld>
            <a:endParaRPr lang="en-GB"/>
          </a:p>
        </p:txBody>
      </p:sp>
      <p:sp>
        <p:nvSpPr>
          <p:cNvPr id="5" name="Footer Placeholder 4">
            <a:extLst>
              <a:ext uri="{FF2B5EF4-FFF2-40B4-BE49-F238E27FC236}">
                <a16:creationId xmlns:a16="http://schemas.microsoft.com/office/drawing/2014/main" id="{4B2E1232-B827-66CE-45E4-0AC0EE014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D97826-01BA-CB0F-0792-6716C480512F}"/>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45227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 colour">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D81B3-DF2D-90A5-75B5-5F66A4EEC34E}"/>
              </a:ext>
            </a:extLst>
          </p:cNvPr>
          <p:cNvSpPr>
            <a:spLocks noGrp="1"/>
          </p:cNvSpPr>
          <p:nvPr>
            <p:ph type="dt" sz="half" idx="10"/>
          </p:nvPr>
        </p:nvSpPr>
        <p:spPr/>
        <p:txBody>
          <a:bodyPr/>
          <a:lstStyle/>
          <a:p>
            <a:fld id="{092FB2E9-2CC8-42D6-A769-E6AC2FC4FFA8}" type="datetime1">
              <a:rPr lang="en-GB" smtClean="0"/>
              <a:t>22/09/2025</a:t>
            </a:fld>
            <a:endParaRPr lang="en-GB"/>
          </a:p>
        </p:txBody>
      </p:sp>
      <p:sp>
        <p:nvSpPr>
          <p:cNvPr id="3" name="Footer Placeholder 2">
            <a:extLst>
              <a:ext uri="{FF2B5EF4-FFF2-40B4-BE49-F238E27FC236}">
                <a16:creationId xmlns:a16="http://schemas.microsoft.com/office/drawing/2014/main" id="{72500BE0-7239-DF9F-8152-6A89D5FD40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227DB2-2307-A467-49D2-43198D154921}"/>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97310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3F2E4F-D69A-C303-0281-6BB8BC65FA1A}"/>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DFE483EC-461E-3DF8-7723-85858B6209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ED0BA06-04AB-09B5-645C-2091343E9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FD91B3F-7C7C-73B9-77CB-A11B1FCF8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67F290-2545-0C2B-78A6-D50CE3D009E9}"/>
              </a:ext>
            </a:extLst>
          </p:cNvPr>
          <p:cNvSpPr>
            <a:spLocks noGrp="1"/>
          </p:cNvSpPr>
          <p:nvPr>
            <p:ph type="dt" sz="half" idx="10"/>
          </p:nvPr>
        </p:nvSpPr>
        <p:spPr/>
        <p:txBody>
          <a:bodyPr/>
          <a:lstStyle/>
          <a:p>
            <a:fld id="{B30BCE03-B3A4-4FF4-8428-B21A8B5011F1}" type="datetime1">
              <a:rPr lang="en-GB" smtClean="0"/>
              <a:t>22/09/2025</a:t>
            </a:fld>
            <a:endParaRPr lang="en-GB"/>
          </a:p>
        </p:txBody>
      </p:sp>
      <p:sp>
        <p:nvSpPr>
          <p:cNvPr id="6" name="Footer Placeholder 5">
            <a:extLst>
              <a:ext uri="{FF2B5EF4-FFF2-40B4-BE49-F238E27FC236}">
                <a16:creationId xmlns:a16="http://schemas.microsoft.com/office/drawing/2014/main" id="{770E117D-2169-6E39-149C-5FBECD5E76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83838A-4F66-F529-E239-3AE7FBEDEB56}"/>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1243735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395A0-EB10-01E3-39B4-075A8ACEABC7}"/>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232FAE3E-C2EA-DDE4-4229-9EB50F2F14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6131BBD-51CD-4DC2-4A60-8A48EA6C6A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683B0D01-09EF-1E92-D338-9CD0EBA94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B20126-F846-16D0-EBDD-34D48607E985}"/>
              </a:ext>
            </a:extLst>
          </p:cNvPr>
          <p:cNvSpPr>
            <a:spLocks noGrp="1"/>
          </p:cNvSpPr>
          <p:nvPr>
            <p:ph type="dt" sz="half" idx="10"/>
          </p:nvPr>
        </p:nvSpPr>
        <p:spPr/>
        <p:txBody>
          <a:bodyPr/>
          <a:lstStyle/>
          <a:p>
            <a:fld id="{0F8FA313-4A38-4EAD-86EB-2D8D5F57D26A}" type="datetime1">
              <a:rPr lang="en-GB" smtClean="0"/>
              <a:t>22/09/2025</a:t>
            </a:fld>
            <a:endParaRPr lang="en-GB"/>
          </a:p>
        </p:txBody>
      </p:sp>
      <p:sp>
        <p:nvSpPr>
          <p:cNvPr id="6" name="Footer Placeholder 5">
            <a:extLst>
              <a:ext uri="{FF2B5EF4-FFF2-40B4-BE49-F238E27FC236}">
                <a16:creationId xmlns:a16="http://schemas.microsoft.com/office/drawing/2014/main" id="{1F34FC57-C801-AEF4-1D0A-E095B6450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951B0C-275C-33D2-9A96-4D0314E6EEA7}"/>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1106154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1A4EC-146B-3381-63D1-52F3C15CB004}"/>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B4BEF132-B0C4-CEBA-D9BB-A90CC2A65F9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15F3702-713A-C951-9CCF-955488BC64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E34A4F3-ECB2-56FC-3055-081257812145}"/>
              </a:ext>
            </a:extLst>
          </p:cNvPr>
          <p:cNvSpPr>
            <a:spLocks noGrp="1"/>
          </p:cNvSpPr>
          <p:nvPr>
            <p:ph type="dt" sz="half" idx="10"/>
          </p:nvPr>
        </p:nvSpPr>
        <p:spPr/>
        <p:txBody>
          <a:bodyPr/>
          <a:lstStyle/>
          <a:p>
            <a:fld id="{1474DD92-0689-46D4-9C2A-552C58686E68}" type="datetime1">
              <a:rPr lang="en-GB" smtClean="0"/>
              <a:t>22/09/2025</a:t>
            </a:fld>
            <a:endParaRPr lang="en-GB"/>
          </a:p>
        </p:txBody>
      </p:sp>
      <p:sp>
        <p:nvSpPr>
          <p:cNvPr id="5" name="Footer Placeholder 4">
            <a:extLst>
              <a:ext uri="{FF2B5EF4-FFF2-40B4-BE49-F238E27FC236}">
                <a16:creationId xmlns:a16="http://schemas.microsoft.com/office/drawing/2014/main" id="{ED1849C6-D413-92F0-6B5F-27BB8AC757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9A6DE-F917-5ECB-80DB-4C5C9924B1F0}"/>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6651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13BEA-D64A-CDAB-CB01-CACA6AEFB654}"/>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Vertical Title 1">
            <a:extLst>
              <a:ext uri="{FF2B5EF4-FFF2-40B4-BE49-F238E27FC236}">
                <a16:creationId xmlns:a16="http://schemas.microsoft.com/office/drawing/2014/main" id="{E2FFD24A-02C7-3C15-C6A2-2FE1816ED4E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7E5EB9-6E42-B9D7-5671-A15D13E201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3BCAA2-15B7-B922-2788-5986E5EEAC91}"/>
              </a:ext>
            </a:extLst>
          </p:cNvPr>
          <p:cNvSpPr>
            <a:spLocks noGrp="1"/>
          </p:cNvSpPr>
          <p:nvPr>
            <p:ph type="dt" sz="half" idx="10"/>
          </p:nvPr>
        </p:nvSpPr>
        <p:spPr/>
        <p:txBody>
          <a:bodyPr/>
          <a:lstStyle/>
          <a:p>
            <a:fld id="{4309FAC4-3DA8-4863-84F7-7F33571AE90B}" type="datetime1">
              <a:rPr lang="en-GB" smtClean="0"/>
              <a:t>22/09/2025</a:t>
            </a:fld>
            <a:endParaRPr lang="en-GB"/>
          </a:p>
        </p:txBody>
      </p:sp>
      <p:sp>
        <p:nvSpPr>
          <p:cNvPr id="5" name="Footer Placeholder 4">
            <a:extLst>
              <a:ext uri="{FF2B5EF4-FFF2-40B4-BE49-F238E27FC236}">
                <a16:creationId xmlns:a16="http://schemas.microsoft.com/office/drawing/2014/main" id="{45AD40C5-A7B5-0CB8-7A77-77280AC6ED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DA6257-1CC9-8C66-1C48-A645172DCA15}"/>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131842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2" y="273422"/>
            <a:ext cx="10971684" cy="1144631"/>
          </a:xfrm>
          <a:prstGeom prst="rect">
            <a:avLst/>
          </a:prstGeom>
          <a:noFill/>
          <a:ln w="0">
            <a:noFill/>
          </a:ln>
        </p:spPr>
        <p:txBody>
          <a:bodyPr lIns="0" tIns="0" rIns="0" bIns="0" anchor="ctr">
            <a:noAutofit/>
          </a:bodyPr>
          <a:lstStyle/>
          <a:p>
            <a:pPr algn="ctr">
              <a:buNone/>
            </a:pPr>
            <a:endParaRPr lang="en-IE" sz="5321" b="0" strike="noStrike" spc="-1">
              <a:latin typeface="Arial"/>
            </a:endParaRPr>
          </a:p>
        </p:txBody>
      </p:sp>
      <p:sp>
        <p:nvSpPr>
          <p:cNvPr id="8" name="PlaceHolder 2"/>
          <p:cNvSpPr>
            <a:spLocks noGrp="1"/>
          </p:cNvSpPr>
          <p:nvPr>
            <p:ph/>
          </p:nvPr>
        </p:nvSpPr>
        <p:spPr>
          <a:xfrm>
            <a:off x="609562" y="1604399"/>
            <a:ext cx="10971684" cy="3976819"/>
          </a:xfrm>
          <a:prstGeom prst="rect">
            <a:avLst/>
          </a:prstGeom>
          <a:noFill/>
          <a:ln w="0">
            <a:noFill/>
          </a:ln>
        </p:spPr>
        <p:txBody>
          <a:bodyPr lIns="0" tIns="0" rIns="0" bIns="0" anchor="t">
            <a:normAutofit/>
          </a:bodyPr>
          <a:lstStyle/>
          <a:p>
            <a:endParaRPr lang="en-IE" sz="387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lvl1pPr>
              <a:defRPr sz="2419"/>
            </a:lvl1pPr>
          </a:lstStyle>
          <a:p>
            <a:fld id="{E87C5FFD-53E3-4CE1-A44F-2F5527FE0597}" type="slidenum">
              <a:rPr lang="en-GB" smtClean="0"/>
              <a:pPr/>
              <a:t>‹#›</a:t>
            </a:fld>
            <a:endParaRPr lang="en-GB" dirty="0"/>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216308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007DB-BAC0-B5F7-CD3D-D722F4B0FC67}"/>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 name="Title 1">
            <a:extLst>
              <a:ext uri="{FF2B5EF4-FFF2-40B4-BE49-F238E27FC236}">
                <a16:creationId xmlns:a16="http://schemas.microsoft.com/office/drawing/2014/main" id="{BECCE980-C7F7-E4BB-3D60-AC4227DD67A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A45A55-EFF2-43B6-B7BF-52DAEFC6D4F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3DDE508-9D0D-1A12-5055-B8C9BE3463E1}"/>
              </a:ext>
            </a:extLst>
          </p:cNvPr>
          <p:cNvSpPr>
            <a:spLocks noGrp="1"/>
          </p:cNvSpPr>
          <p:nvPr>
            <p:ph type="dt" sz="half" idx="10"/>
          </p:nvPr>
        </p:nvSpPr>
        <p:spPr/>
        <p:txBody>
          <a:bodyPr/>
          <a:lstStyle>
            <a:lvl1pPr>
              <a:defRPr>
                <a:solidFill>
                  <a:schemeClr val="bg1"/>
                </a:solidFill>
              </a:defRPr>
            </a:lvl1pPr>
          </a:lstStyle>
          <a:p>
            <a:fld id="{CF8357B3-792D-45C8-A5E3-375CD2FC93EA}" type="datetime1">
              <a:rPr lang="en-GB" smtClean="0"/>
              <a:pPr/>
              <a:t>22/09/2025</a:t>
            </a:fld>
            <a:endParaRPr lang="en-GB" dirty="0"/>
          </a:p>
        </p:txBody>
      </p:sp>
      <p:sp>
        <p:nvSpPr>
          <p:cNvPr id="5" name="Footer Placeholder 4">
            <a:extLst>
              <a:ext uri="{FF2B5EF4-FFF2-40B4-BE49-F238E27FC236}">
                <a16:creationId xmlns:a16="http://schemas.microsoft.com/office/drawing/2014/main" id="{9060AB5E-027B-22C7-C21B-F11F469E42AB}"/>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79186FA1-5E26-507E-BD6D-3316D06DE8C6}"/>
              </a:ext>
            </a:extLst>
          </p:cNvPr>
          <p:cNvSpPr>
            <a:spLocks noGrp="1"/>
          </p:cNvSpPr>
          <p:nvPr>
            <p:ph type="sldNum" sz="quarter" idx="12"/>
          </p:nvPr>
        </p:nvSpPr>
        <p:spPr/>
        <p:txBody>
          <a:bodyPr/>
          <a:lstStyle>
            <a:lvl1pPr>
              <a:defRPr>
                <a:solidFill>
                  <a:schemeClr val="bg1"/>
                </a:solidFill>
              </a:defRPr>
            </a:lvl1pPr>
          </a:lstStyle>
          <a:p>
            <a:fld id="{1AE971F0-0CD2-4C47-8087-EBCE9716EA84}" type="slidenum">
              <a:rPr lang="en-GB" smtClean="0"/>
              <a:pPr/>
              <a:t>‹#›</a:t>
            </a:fld>
            <a:endParaRPr lang="en-GB" dirty="0"/>
          </a:p>
        </p:txBody>
      </p:sp>
    </p:spTree>
    <p:extLst>
      <p:ext uri="{BB962C8B-B14F-4D97-AF65-F5344CB8AC3E}">
        <p14:creationId xmlns:p14="http://schemas.microsoft.com/office/powerpoint/2010/main" val="397966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s">
    <p:bg>
      <p:bgPr>
        <a:solidFill>
          <a:srgbClr val="004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980-C7F7-E4BB-3D60-AC4227DD67AA}"/>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A3DDE508-9D0D-1A12-5055-B8C9BE3463E1}"/>
              </a:ext>
            </a:extLst>
          </p:cNvPr>
          <p:cNvSpPr>
            <a:spLocks noGrp="1"/>
          </p:cNvSpPr>
          <p:nvPr>
            <p:ph type="dt" sz="half" idx="10"/>
          </p:nvPr>
        </p:nvSpPr>
        <p:spPr/>
        <p:txBody>
          <a:bodyPr/>
          <a:lstStyle>
            <a:lvl1pPr>
              <a:defRPr>
                <a:solidFill>
                  <a:schemeClr val="bg1">
                    <a:lumMod val="65000"/>
                  </a:schemeClr>
                </a:solidFill>
              </a:defRPr>
            </a:lvl1pPr>
          </a:lstStyle>
          <a:p>
            <a:fld id="{CF8357B3-792D-45C8-A5E3-375CD2FC93EA}" type="datetime1">
              <a:rPr lang="en-GB" smtClean="0"/>
              <a:pPr/>
              <a:t>22/09/2025</a:t>
            </a:fld>
            <a:endParaRPr lang="en-GB"/>
          </a:p>
        </p:txBody>
      </p:sp>
      <p:sp>
        <p:nvSpPr>
          <p:cNvPr id="5" name="Footer Placeholder 4">
            <a:extLst>
              <a:ext uri="{FF2B5EF4-FFF2-40B4-BE49-F238E27FC236}">
                <a16:creationId xmlns:a16="http://schemas.microsoft.com/office/drawing/2014/main" id="{9060AB5E-027B-22C7-C21B-F11F469E42AB}"/>
              </a:ext>
            </a:extLst>
          </p:cNvPr>
          <p:cNvSpPr>
            <a:spLocks noGrp="1"/>
          </p:cNvSpPr>
          <p:nvPr>
            <p:ph type="ftr" sz="quarter" idx="11"/>
          </p:nvPr>
        </p:nvSpPr>
        <p:spPr/>
        <p:txBody>
          <a:bodyPr/>
          <a:lstStyle>
            <a:lvl1pPr>
              <a:defRPr>
                <a:solidFill>
                  <a:schemeClr val="bg1">
                    <a:lumMod val="65000"/>
                  </a:schemeClr>
                </a:solidFill>
              </a:defRPr>
            </a:lvl1pPr>
          </a:lstStyle>
          <a:p>
            <a:endParaRPr lang="en-GB"/>
          </a:p>
        </p:txBody>
      </p:sp>
      <p:sp>
        <p:nvSpPr>
          <p:cNvPr id="6" name="Slide Number Placeholder 5">
            <a:extLst>
              <a:ext uri="{FF2B5EF4-FFF2-40B4-BE49-F238E27FC236}">
                <a16:creationId xmlns:a16="http://schemas.microsoft.com/office/drawing/2014/main" id="{79186FA1-5E26-507E-BD6D-3316D06DE8C6}"/>
              </a:ext>
            </a:extLst>
          </p:cNvPr>
          <p:cNvSpPr>
            <a:spLocks noGrp="1"/>
          </p:cNvSpPr>
          <p:nvPr>
            <p:ph type="sldNum" sz="quarter" idx="12"/>
          </p:nvPr>
        </p:nvSpPr>
        <p:spPr/>
        <p:txBody>
          <a:bodyPr/>
          <a:lstStyle>
            <a:lvl1pPr>
              <a:defRPr>
                <a:solidFill>
                  <a:schemeClr val="bg1">
                    <a:lumMod val="65000"/>
                  </a:schemeClr>
                </a:solidFill>
              </a:defRPr>
            </a:lvl1pPr>
          </a:lstStyle>
          <a:p>
            <a:fld id="{1AE971F0-0CD2-4C47-8087-EBCE9716EA84}" type="slidenum">
              <a:rPr lang="en-GB" smtClean="0"/>
              <a:pPr/>
              <a:t>‹#›</a:t>
            </a:fld>
            <a:endParaRPr lang="en-GB" dirty="0"/>
          </a:p>
        </p:txBody>
      </p:sp>
      <p:pic>
        <p:nvPicPr>
          <p:cNvPr id="8" name="Graphic 7" descr="The following is a quote: ">
            <a:extLst>
              <a:ext uri="{FF2B5EF4-FFF2-40B4-BE49-F238E27FC236}">
                <a16:creationId xmlns:a16="http://schemas.microsoft.com/office/drawing/2014/main" id="{BBC1D34B-9075-8D03-3A5C-E7D33712D62A}"/>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726" y="1825625"/>
            <a:ext cx="2084363" cy="2084363"/>
          </a:xfrm>
          <a:prstGeom prst="rect">
            <a:avLst/>
          </a:prstGeom>
        </p:spPr>
      </p:pic>
      <p:sp>
        <p:nvSpPr>
          <p:cNvPr id="10" name="Text Placeholder 9">
            <a:extLst>
              <a:ext uri="{FF2B5EF4-FFF2-40B4-BE49-F238E27FC236}">
                <a16:creationId xmlns:a16="http://schemas.microsoft.com/office/drawing/2014/main" id="{71D05262-A873-B471-8864-15D00174DECC}"/>
              </a:ext>
            </a:extLst>
          </p:cNvPr>
          <p:cNvSpPr>
            <a:spLocks noGrp="1"/>
          </p:cNvSpPr>
          <p:nvPr>
            <p:ph type="body" sz="quarter" idx="13"/>
          </p:nvPr>
        </p:nvSpPr>
        <p:spPr>
          <a:xfrm>
            <a:off x="2743200" y="2147888"/>
            <a:ext cx="8610600" cy="37957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Tree>
    <p:extLst>
      <p:ext uri="{BB962C8B-B14F-4D97-AF65-F5344CB8AC3E}">
        <p14:creationId xmlns:p14="http://schemas.microsoft.com/office/powerpoint/2010/main" val="24586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4196-08E0-BC7A-8733-4E756A5FA64A}"/>
              </a:ext>
            </a:extLst>
          </p:cNvPr>
          <p:cNvSpPr>
            <a:spLocks noGrp="1"/>
          </p:cNvSpPr>
          <p:nvPr>
            <p:ph type="title"/>
          </p:nvPr>
        </p:nvSpPr>
        <p:spPr>
          <a:xfrm>
            <a:off x="831850" y="1709738"/>
            <a:ext cx="10515600" cy="2852737"/>
          </a:xfrm>
        </p:spPr>
        <p:txBody>
          <a:bodyPr anchor="b"/>
          <a:lstStyle>
            <a:lvl1pPr>
              <a:defRPr sz="6000">
                <a:solidFill>
                  <a:schemeClr val="accent3"/>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3DD4156-1D08-F755-3CB7-F04B4CB23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A864EA-CCA9-EB4F-A84F-BE9D5F986369}"/>
              </a:ext>
            </a:extLst>
          </p:cNvPr>
          <p:cNvSpPr>
            <a:spLocks noGrp="1"/>
          </p:cNvSpPr>
          <p:nvPr>
            <p:ph type="dt" sz="half" idx="10"/>
          </p:nvPr>
        </p:nvSpPr>
        <p:spPr/>
        <p:txBody>
          <a:bodyPr/>
          <a:lstStyle>
            <a:lvl1pPr>
              <a:defRPr>
                <a:solidFill>
                  <a:schemeClr val="bg1">
                    <a:lumMod val="65000"/>
                  </a:schemeClr>
                </a:solidFill>
              </a:defRPr>
            </a:lvl1pPr>
          </a:lstStyle>
          <a:p>
            <a:fld id="{53F90AE9-7E54-4C99-8887-D88AF3524E1B}" type="datetime1">
              <a:rPr lang="en-GB" smtClean="0"/>
              <a:pPr/>
              <a:t>22/09/2025</a:t>
            </a:fld>
            <a:endParaRPr lang="en-GB"/>
          </a:p>
        </p:txBody>
      </p:sp>
      <p:sp>
        <p:nvSpPr>
          <p:cNvPr id="5" name="Footer Placeholder 4">
            <a:extLst>
              <a:ext uri="{FF2B5EF4-FFF2-40B4-BE49-F238E27FC236}">
                <a16:creationId xmlns:a16="http://schemas.microsoft.com/office/drawing/2014/main" id="{FD1BAC42-79B8-8591-472D-39FDD982E81E}"/>
              </a:ext>
            </a:extLst>
          </p:cNvPr>
          <p:cNvSpPr>
            <a:spLocks noGrp="1"/>
          </p:cNvSpPr>
          <p:nvPr>
            <p:ph type="ftr" sz="quarter" idx="11"/>
          </p:nvPr>
        </p:nvSpPr>
        <p:spPr/>
        <p:txBody>
          <a:bodyPr/>
          <a:lstStyle>
            <a:lvl1pPr>
              <a:defRPr>
                <a:solidFill>
                  <a:schemeClr val="bg1">
                    <a:lumMod val="65000"/>
                  </a:schemeClr>
                </a:solidFill>
              </a:defRPr>
            </a:lvl1pPr>
          </a:lstStyle>
          <a:p>
            <a:endParaRPr lang="en-GB"/>
          </a:p>
        </p:txBody>
      </p:sp>
      <p:sp>
        <p:nvSpPr>
          <p:cNvPr id="6" name="Slide Number Placeholder 5">
            <a:extLst>
              <a:ext uri="{FF2B5EF4-FFF2-40B4-BE49-F238E27FC236}">
                <a16:creationId xmlns:a16="http://schemas.microsoft.com/office/drawing/2014/main" id="{E39DDDC1-A48D-40A0-07DA-F99E091C3F22}"/>
              </a:ext>
            </a:extLst>
          </p:cNvPr>
          <p:cNvSpPr>
            <a:spLocks noGrp="1"/>
          </p:cNvSpPr>
          <p:nvPr>
            <p:ph type="sldNum" sz="quarter" idx="12"/>
          </p:nvPr>
        </p:nvSpPr>
        <p:spPr/>
        <p:txBody>
          <a:bodyPr/>
          <a:lstStyle>
            <a:lvl1pPr>
              <a:defRPr>
                <a:solidFill>
                  <a:schemeClr val="bg1">
                    <a:lumMod val="65000"/>
                  </a:schemeClr>
                </a:solidFill>
              </a:defRPr>
            </a:lvl1pPr>
          </a:lstStyle>
          <a:p>
            <a:fld id="{1AE971F0-0CD2-4C47-8087-EBCE9716EA84}" type="slidenum">
              <a:rPr lang="en-GB" smtClean="0"/>
              <a:pPr/>
              <a:t>‹#›</a:t>
            </a:fld>
            <a:endParaRPr lang="en-GB"/>
          </a:p>
        </p:txBody>
      </p:sp>
    </p:spTree>
    <p:extLst>
      <p:ext uri="{BB962C8B-B14F-4D97-AF65-F5344CB8AC3E}">
        <p14:creationId xmlns:p14="http://schemas.microsoft.com/office/powerpoint/2010/main" val="53278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4196-08E0-BC7A-8733-4E756A5FA64A}"/>
              </a:ext>
            </a:extLst>
          </p:cNvPr>
          <p:cNvSpPr>
            <a:spLocks noGrp="1"/>
          </p:cNvSpPr>
          <p:nvPr>
            <p:ph type="title"/>
          </p:nvPr>
        </p:nvSpPr>
        <p:spPr>
          <a:xfrm>
            <a:off x="831850" y="4816548"/>
            <a:ext cx="10515600" cy="1223851"/>
          </a:xfrm>
        </p:spPr>
        <p:txBody>
          <a:bodyPr anchor="b">
            <a:normAutofit/>
          </a:bodyPr>
          <a:lstStyle>
            <a:lvl1pPr algn="ctr">
              <a:defRPr sz="5400">
                <a:solidFill>
                  <a:schemeClr val="accent3"/>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18A864EA-CCA9-EB4F-A84F-BE9D5F986369}"/>
              </a:ext>
            </a:extLst>
          </p:cNvPr>
          <p:cNvSpPr>
            <a:spLocks noGrp="1"/>
          </p:cNvSpPr>
          <p:nvPr>
            <p:ph type="dt" sz="half" idx="10"/>
          </p:nvPr>
        </p:nvSpPr>
        <p:spPr/>
        <p:txBody>
          <a:bodyPr/>
          <a:lstStyle/>
          <a:p>
            <a:fld id="{53F90AE9-7E54-4C99-8887-D88AF3524E1B}" type="datetime1">
              <a:rPr lang="en-GB" smtClean="0"/>
              <a:t>22/09/2025</a:t>
            </a:fld>
            <a:endParaRPr lang="en-GB"/>
          </a:p>
        </p:txBody>
      </p:sp>
      <p:sp>
        <p:nvSpPr>
          <p:cNvPr id="5" name="Footer Placeholder 4">
            <a:extLst>
              <a:ext uri="{FF2B5EF4-FFF2-40B4-BE49-F238E27FC236}">
                <a16:creationId xmlns:a16="http://schemas.microsoft.com/office/drawing/2014/main" id="{FD1BAC42-79B8-8591-472D-39FDD982E8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9DDDC1-A48D-40A0-07DA-F99E091C3F22}"/>
              </a:ext>
            </a:extLst>
          </p:cNvPr>
          <p:cNvSpPr>
            <a:spLocks noGrp="1"/>
          </p:cNvSpPr>
          <p:nvPr>
            <p:ph type="sldNum" sz="quarter" idx="12"/>
          </p:nvPr>
        </p:nvSpPr>
        <p:spPr/>
        <p:txBody>
          <a:bodyPr/>
          <a:lstStyle/>
          <a:p>
            <a:fld id="{1AE971F0-0CD2-4C47-8087-EBCE9716EA84}" type="slidenum">
              <a:rPr lang="en-GB" smtClean="0"/>
              <a:t>‹#›</a:t>
            </a:fld>
            <a:endParaRPr lang="en-GB"/>
          </a:p>
        </p:txBody>
      </p:sp>
      <p:sp>
        <p:nvSpPr>
          <p:cNvPr id="8" name="Content Placeholder 7">
            <a:extLst>
              <a:ext uri="{FF2B5EF4-FFF2-40B4-BE49-F238E27FC236}">
                <a16:creationId xmlns:a16="http://schemas.microsoft.com/office/drawing/2014/main" id="{459A2BA5-1AB5-DB59-3C54-16713B4E4270}"/>
              </a:ext>
            </a:extLst>
          </p:cNvPr>
          <p:cNvSpPr>
            <a:spLocks noGrp="1"/>
          </p:cNvSpPr>
          <p:nvPr>
            <p:ph sz="quarter" idx="13"/>
          </p:nvPr>
        </p:nvSpPr>
        <p:spPr>
          <a:xfrm>
            <a:off x="2754313" y="712788"/>
            <a:ext cx="6794500" cy="41037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Tree>
    <p:extLst>
      <p:ext uri="{BB962C8B-B14F-4D97-AF65-F5344CB8AC3E}">
        <p14:creationId xmlns:p14="http://schemas.microsoft.com/office/powerpoint/2010/main" val="406811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B0BE543-0448-3A4C-5F33-EAD956CEEC4F}"/>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109FF7AA-B49C-D561-FA47-CB24D2FBF6F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761E7E-A789-0692-DCFA-73EB3A13A57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C5CDC2F-840C-693F-493D-EB4B70B829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2413D37-E198-0C87-31DE-C825CE017A07}"/>
              </a:ext>
            </a:extLst>
          </p:cNvPr>
          <p:cNvSpPr>
            <a:spLocks noGrp="1"/>
          </p:cNvSpPr>
          <p:nvPr>
            <p:ph type="dt" sz="half" idx="10"/>
          </p:nvPr>
        </p:nvSpPr>
        <p:spPr/>
        <p:txBody>
          <a:bodyPr/>
          <a:lstStyle/>
          <a:p>
            <a:fld id="{D764A6A6-A921-4A2A-98B6-101BBB6E441B}" type="datetime1">
              <a:rPr lang="en-GB" smtClean="0"/>
              <a:t>22/09/2025</a:t>
            </a:fld>
            <a:endParaRPr lang="en-GB"/>
          </a:p>
        </p:txBody>
      </p:sp>
      <p:sp>
        <p:nvSpPr>
          <p:cNvPr id="6" name="Footer Placeholder 5">
            <a:extLst>
              <a:ext uri="{FF2B5EF4-FFF2-40B4-BE49-F238E27FC236}">
                <a16:creationId xmlns:a16="http://schemas.microsoft.com/office/drawing/2014/main" id="{EF355D9D-23CD-C2B7-2CB9-63A7B666AAF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C84A3F-2DEF-A695-73CD-C8A79EDD75B4}"/>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9671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57A7C-8356-9C4D-0FD4-A2809BBA22A6}"/>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C23E5D6-F819-DF80-8C6A-FE0FD23685E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40634751-4015-7A9E-A494-E4825F6D8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D0E5A5-4B18-9989-88ED-D6B31265D2D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7685D65-C667-2456-E06F-F0E68B2E5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44F890-33E6-BD4B-978A-E4B20968B85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E26AA7C-81D8-7C95-3E01-76956024FF9F}"/>
              </a:ext>
            </a:extLst>
          </p:cNvPr>
          <p:cNvSpPr>
            <a:spLocks noGrp="1"/>
          </p:cNvSpPr>
          <p:nvPr>
            <p:ph type="dt" sz="half" idx="10"/>
          </p:nvPr>
        </p:nvSpPr>
        <p:spPr/>
        <p:txBody>
          <a:bodyPr/>
          <a:lstStyle/>
          <a:p>
            <a:fld id="{B86ED810-C173-4B0E-912A-A0CE5E563277}" type="datetime1">
              <a:rPr lang="en-GB" smtClean="0"/>
              <a:t>22/09/2025</a:t>
            </a:fld>
            <a:endParaRPr lang="en-GB"/>
          </a:p>
        </p:txBody>
      </p:sp>
      <p:sp>
        <p:nvSpPr>
          <p:cNvPr id="8" name="Footer Placeholder 7">
            <a:extLst>
              <a:ext uri="{FF2B5EF4-FFF2-40B4-BE49-F238E27FC236}">
                <a16:creationId xmlns:a16="http://schemas.microsoft.com/office/drawing/2014/main" id="{137830B1-02EA-A7DB-8FCF-32C06C3E0B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580A6F-5EBE-2DCC-8CCB-9F05EA6645C0}"/>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751188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C00E1A-F73B-4343-8C36-A161A0EDF3C9}"/>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7DCD2DC0-0D4F-4B0E-7C43-3807356482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1278B6D-6F61-EF5E-B5CC-F72AA2353D1E}"/>
              </a:ext>
            </a:extLst>
          </p:cNvPr>
          <p:cNvSpPr>
            <a:spLocks noGrp="1"/>
          </p:cNvSpPr>
          <p:nvPr>
            <p:ph type="dt" sz="half" idx="10"/>
          </p:nvPr>
        </p:nvSpPr>
        <p:spPr/>
        <p:txBody>
          <a:bodyPr/>
          <a:lstStyle/>
          <a:p>
            <a:fld id="{ECC13B55-8FCA-4DA4-AC78-B3100A5B2594}" type="datetime1">
              <a:rPr lang="en-GB" smtClean="0"/>
              <a:t>22/09/2025</a:t>
            </a:fld>
            <a:endParaRPr lang="en-GB"/>
          </a:p>
        </p:txBody>
      </p:sp>
      <p:sp>
        <p:nvSpPr>
          <p:cNvPr id="4" name="Footer Placeholder 3">
            <a:extLst>
              <a:ext uri="{FF2B5EF4-FFF2-40B4-BE49-F238E27FC236}">
                <a16:creationId xmlns:a16="http://schemas.microsoft.com/office/drawing/2014/main" id="{527A9D98-33BD-A8E4-155E-07D8B622BE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4C4ED-AE87-B167-6C8F-8D62A01C4EB1}"/>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684876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D81B3-DF2D-90A5-75B5-5F66A4EEC34E}"/>
              </a:ext>
            </a:extLst>
          </p:cNvPr>
          <p:cNvSpPr>
            <a:spLocks noGrp="1"/>
          </p:cNvSpPr>
          <p:nvPr>
            <p:ph type="dt" sz="half" idx="10"/>
          </p:nvPr>
        </p:nvSpPr>
        <p:spPr/>
        <p:txBody>
          <a:bodyPr/>
          <a:lstStyle/>
          <a:p>
            <a:fld id="{092FB2E9-2CC8-42D6-A769-E6AC2FC4FFA8}" type="datetime1">
              <a:rPr lang="en-GB" smtClean="0"/>
              <a:t>22/09/2025</a:t>
            </a:fld>
            <a:endParaRPr lang="en-GB"/>
          </a:p>
        </p:txBody>
      </p:sp>
      <p:sp>
        <p:nvSpPr>
          <p:cNvPr id="3" name="Footer Placeholder 2">
            <a:extLst>
              <a:ext uri="{FF2B5EF4-FFF2-40B4-BE49-F238E27FC236}">
                <a16:creationId xmlns:a16="http://schemas.microsoft.com/office/drawing/2014/main" id="{72500BE0-7239-DF9F-8152-6A89D5FD40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227DB2-2307-A467-49D2-43198D154921}"/>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125082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E0A642-ABE6-FE0E-2BD1-AB0BC48CE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E9047573-978D-7FA9-0D26-40779E9769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56631032-3BBA-DDD8-39F1-68FB671B8D3D}"/>
              </a:ext>
            </a:extLst>
          </p:cNvPr>
          <p:cNvSpPr>
            <a:spLocks noGrp="1"/>
          </p:cNvSpPr>
          <p:nvPr>
            <p:ph type="dt" sz="half" idx="2"/>
          </p:nvPr>
        </p:nvSpPr>
        <p:spPr>
          <a:xfrm>
            <a:off x="838200" y="6388249"/>
            <a:ext cx="2743200" cy="365125"/>
          </a:xfrm>
          <a:prstGeom prst="rect">
            <a:avLst/>
          </a:prstGeom>
        </p:spPr>
        <p:txBody>
          <a:bodyPr vert="horz" lIns="91440" tIns="45720" rIns="91440" bIns="45720" rtlCol="0" anchor="ctr"/>
          <a:lstStyle>
            <a:lvl1pPr algn="l">
              <a:defRPr sz="1200">
                <a:solidFill>
                  <a:schemeClr val="bg1"/>
                </a:solidFill>
              </a:defRPr>
            </a:lvl1pPr>
          </a:lstStyle>
          <a:p>
            <a:fld id="{A02127B0-3699-4D16-99C4-CE122436B0DA}" type="datetime1">
              <a:rPr lang="en-GB" smtClean="0"/>
              <a:pPr/>
              <a:t>22/09/2025</a:t>
            </a:fld>
            <a:endParaRPr lang="en-GB" dirty="0"/>
          </a:p>
        </p:txBody>
      </p:sp>
      <p:sp>
        <p:nvSpPr>
          <p:cNvPr id="5" name="Footer Placeholder 4">
            <a:extLst>
              <a:ext uri="{FF2B5EF4-FFF2-40B4-BE49-F238E27FC236}">
                <a16:creationId xmlns:a16="http://schemas.microsoft.com/office/drawing/2014/main" id="{B8C0B08B-CD62-82DF-7BC9-CCDE7E5B639E}"/>
              </a:ext>
            </a:extLst>
          </p:cNvPr>
          <p:cNvSpPr>
            <a:spLocks noGrp="1"/>
          </p:cNvSpPr>
          <p:nvPr>
            <p:ph type="ftr" sz="quarter" idx="3"/>
          </p:nvPr>
        </p:nvSpPr>
        <p:spPr>
          <a:xfrm>
            <a:off x="4038600" y="6388249"/>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GB"/>
          </a:p>
        </p:txBody>
      </p:sp>
      <p:sp>
        <p:nvSpPr>
          <p:cNvPr id="6" name="Slide Number Placeholder 5">
            <a:extLst>
              <a:ext uri="{FF2B5EF4-FFF2-40B4-BE49-F238E27FC236}">
                <a16:creationId xmlns:a16="http://schemas.microsoft.com/office/drawing/2014/main" id="{02D453A8-267C-532B-1CCE-A59D105FDAE1}"/>
              </a:ext>
            </a:extLst>
          </p:cNvPr>
          <p:cNvSpPr>
            <a:spLocks noGrp="1"/>
          </p:cNvSpPr>
          <p:nvPr>
            <p:ph type="sldNum" sz="quarter" idx="4"/>
          </p:nvPr>
        </p:nvSpPr>
        <p:spPr>
          <a:xfrm>
            <a:off x="8610600" y="6388249"/>
            <a:ext cx="2743200" cy="365125"/>
          </a:xfrm>
          <a:prstGeom prst="rect">
            <a:avLst/>
          </a:prstGeom>
        </p:spPr>
        <p:txBody>
          <a:bodyPr vert="horz" lIns="91440" tIns="45720" rIns="91440" bIns="45720" rtlCol="0" anchor="ctr"/>
          <a:lstStyle>
            <a:lvl1pPr algn="r">
              <a:defRPr sz="1600" b="1">
                <a:solidFill>
                  <a:schemeClr val="bg1"/>
                </a:solidFill>
              </a:defRPr>
            </a:lvl1pPr>
          </a:lstStyle>
          <a:p>
            <a:fld id="{1AE971F0-0CD2-4C47-8087-EBCE9716EA84}" type="slidenum">
              <a:rPr lang="en-GB" smtClean="0"/>
              <a:pPr/>
              <a:t>‹#›</a:t>
            </a:fld>
            <a:endParaRPr lang="en-GB"/>
          </a:p>
        </p:txBody>
      </p:sp>
    </p:spTree>
    <p:extLst>
      <p:ext uri="{BB962C8B-B14F-4D97-AF65-F5344CB8AC3E}">
        <p14:creationId xmlns:p14="http://schemas.microsoft.com/office/powerpoint/2010/main" val="2006714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52" r:id="rId6"/>
    <p:sldLayoutId id="2147483653" r:id="rId7"/>
    <p:sldLayoutId id="2147483654" r:id="rId8"/>
    <p:sldLayoutId id="2147483655" r:id="rId9"/>
    <p:sldLayoutId id="2147483662" r:id="rId10"/>
    <p:sldLayoutId id="2147483656" r:id="rId11"/>
    <p:sldLayoutId id="2147483657" r:id="rId12"/>
    <p:sldLayoutId id="2147483658" r:id="rId13"/>
    <p:sldLayoutId id="2147483659" r:id="rId14"/>
    <p:sldLayoutId id="2147483663" r:id="rId15"/>
  </p:sldLayoutIdLst>
  <p:hf hdr="0" ftr="0" dt="0"/>
  <p:txStyles>
    <p:titleStyle>
      <a:lvl1pPr algn="l" defTabSz="914400" rtl="0" eaLnBrk="1" latinLnBrk="0" hangingPunct="1">
        <a:lnSpc>
          <a:spcPct val="90000"/>
        </a:lnSpc>
        <a:spcBef>
          <a:spcPct val="0"/>
        </a:spcBef>
        <a:buNone/>
        <a:defRPr sz="4400" b="1" kern="1200">
          <a:solidFill>
            <a:srgbClr val="004C6C"/>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predictiveanalyticstoday.com/orange-data-minin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zmescience.com/science/elephants-afraid-mice/"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flaticon.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google.com/url?ei=JR-STN2_Js-TjAfT38S0BQ&amp;sig2=AUE2zB96LqiRfqNSKI5snw&amp;q=http://wordnetweb.princeton.edu/perl/webwn?s=data+mining&amp;sa=X&amp;ved=0CBcQpAMoAA&amp;usg=AFQjCNFKzRx63tjq99bTxVEcxLBKkbh1b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google.com/url?ei=JR-STN2_Js-TjAfT38S0BQ&amp;sig2=n9UEOP5A9mt29d5MInrazA&amp;q=http://en.wiktionary.org/wiki/data_mining&amp;sa=X&amp;ved=0CBkQpAMoAg&amp;usg=AFQjCNGcWogazGwTQ3ZlUxMxmbtGjOcnyA" TargetMode="External"/><Relationship Id="rId4" Type="http://schemas.openxmlformats.org/officeDocument/2006/relationships/hyperlink" Target="http://www.google.com/url?ei=JR-STN2_Js-TjAfT38S0BQ&amp;sig2=rAdw-wtkJOjs-6xMffQZRw&amp;q=http://en.wikipedia.org/wiki/Data_mining&amp;sa=X&amp;ved=0CBgQpAMoAQ&amp;usg=AFQjCNE1bpJErpbkRfMV7IycSj07A0RkCQ"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url?ei=JR-STN2_Js-TjAfT38S0BQ&amp;sig2=UxiTB9sOoH2o2WsUmWNLzw&amp;q=http://www.bbn.com/utility/glossary/d&amp;sa=X&amp;ved=0CBoQpAMoAw&amp;usg=AFQjCNH_6SbHMBcmE1sE_132tA_R4_bmc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google.com/url?ei=JR-STN2_Js-TjAfT38S0BQ&amp;sig2=t9DEMmYyWbMs09ScAmYSew&amp;q=http://biocomp.bioen.uiuc.edu/oscar/algorithmDesc.aspx?algorithmName=Hierarchical_Clustering&amp;sa=X&amp;ved=0CB0QpAMoBg&amp;usg=AFQjCNG6a8vR4dHCiamZVvhZzkPUyp2OMA" TargetMode="External"/><Relationship Id="rId5" Type="http://schemas.openxmlformats.org/officeDocument/2006/relationships/hyperlink" Target="http://www.google.com/url?ei=JR-STN2_Js-TjAfT38S0BQ&amp;sig2=-rLhTfQW8PVaO7EwL7817w&amp;q=http://www.xsb.com/glossary.aspx&amp;sa=X&amp;ved=0CBwQpAMoBQ&amp;usg=AFQjCNHRol8IcYVoxT53nXS7FJaVoWAsJA" TargetMode="External"/><Relationship Id="rId4" Type="http://schemas.openxmlformats.org/officeDocument/2006/relationships/hyperlink" Target="http://www.google.com/url?ei=JR-STN2_Js-TjAfT38S0BQ&amp;sig2=TgJ8gO16Lm1nu376ZpgRLw&amp;q=http://www.albany.edu/its/glossary.htm&amp;sa=X&amp;ved=0CBsQpAMoBA&amp;usg=AFQjCNHnsDvQHUExVctGuGflGBybz9Wm9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futurism.com/amazon-ceo-perfectly-explains-ai-just-two-sentenc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dl.acm.org/doi/10.5555/2594611.259461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cholar.google.com/citations?user=wocWwrQAAAAJ&amp;hl=en&amp;oi=ao"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72.xml.rels><?xml version="1.0" encoding="UTF-8" standalone="yes"?>
<Relationships xmlns="http://schemas.openxmlformats.org/package/2006/relationships"><Relationship Id="rId3" Type="http://schemas.openxmlformats.org/officeDocument/2006/relationships/hyperlink" Target="http://www.csc.villanova.edu/~map/4510/orange/orangeintro.html" TargetMode="External"/><Relationship Id="rId2" Type="http://schemas.openxmlformats.org/officeDocument/2006/relationships/hyperlink" Target="https://www.simplilearn.com/tutorials/data-science-tutorial/what-is-data-science"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a load of greenwash! | Latin America Bureau">
            <a:extLst>
              <a:ext uri="{FF2B5EF4-FFF2-40B4-BE49-F238E27FC236}">
                <a16:creationId xmlns:a16="http://schemas.microsoft.com/office/drawing/2014/main" id="{1AC4054F-D664-C721-0962-3974C6C2ED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8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0515D1-3E99-EA6E-19A5-DEEB95BB453E}"/>
              </a:ext>
            </a:extLst>
          </p:cNvPr>
          <p:cNvSpPr>
            <a:spLocks noGrp="1"/>
          </p:cNvSpPr>
          <p:nvPr>
            <p:ph type="ctrTitle"/>
          </p:nvPr>
        </p:nvSpPr>
        <p:spPr>
          <a:xfrm>
            <a:off x="600456" y="406400"/>
            <a:ext cx="11103864" cy="2146795"/>
          </a:xfrm>
          <a:solidFill>
            <a:schemeClr val="bg2"/>
          </a:solidFill>
          <a:ln>
            <a:solidFill>
              <a:schemeClr val="tx1"/>
            </a:solidFill>
          </a:ln>
        </p:spPr>
        <p:txBody>
          <a:bodyPr anchor="ctr">
            <a:normAutofit/>
          </a:bodyPr>
          <a:lstStyle/>
          <a:p>
            <a:pPr algn="l"/>
            <a:r>
              <a:rPr lang="en-US" sz="5400" dirty="0"/>
              <a:t>Introduction to Data Mining</a:t>
            </a:r>
            <a:br>
              <a:rPr lang="en-US" dirty="0"/>
            </a:br>
            <a:r>
              <a:rPr lang="en-US" sz="3200" i="1" dirty="0"/>
              <a:t>Dr Luis Miralles</a:t>
            </a:r>
            <a:endParaRPr lang="en-IE" i="1" dirty="0"/>
          </a:p>
        </p:txBody>
      </p:sp>
      <p:pic>
        <p:nvPicPr>
          <p:cNvPr id="1028" name="Picture 4">
            <a:extLst>
              <a:ext uri="{FF2B5EF4-FFF2-40B4-BE49-F238E27FC236}">
                <a16:creationId xmlns:a16="http://schemas.microsoft.com/office/drawing/2014/main" id="{B5AA749B-3005-5579-9DE8-24CB6D7EE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4698" y="4950321"/>
            <a:ext cx="2250555" cy="1283485"/>
          </a:xfrm>
          <a:prstGeom prst="rect">
            <a:avLst/>
          </a:prstGeom>
          <a:solidFill>
            <a:schemeClr val="bg1"/>
          </a:solidFill>
          <a:ln>
            <a:solidFill>
              <a:schemeClr val="tx1"/>
            </a:solidFill>
          </a:ln>
        </p:spPr>
      </p:pic>
    </p:spTree>
    <p:extLst>
      <p:ext uri="{BB962C8B-B14F-4D97-AF65-F5344CB8AC3E}">
        <p14:creationId xmlns:p14="http://schemas.microsoft.com/office/powerpoint/2010/main" val="3711767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012F-8003-9869-FF2D-8EEA5B4599ED}"/>
              </a:ext>
            </a:extLst>
          </p:cNvPr>
          <p:cNvSpPr>
            <a:spLocks noGrp="1"/>
          </p:cNvSpPr>
          <p:nvPr>
            <p:ph type="title"/>
          </p:nvPr>
        </p:nvSpPr>
        <p:spPr>
          <a:xfrm>
            <a:off x="609755" y="273422"/>
            <a:ext cx="9189796" cy="1144631"/>
          </a:xfrm>
        </p:spPr>
        <p:txBody>
          <a:bodyPr/>
          <a:lstStyle/>
          <a:p>
            <a:r>
              <a:rPr lang="en-US" dirty="0"/>
              <a:t>Orange data mining</a:t>
            </a:r>
          </a:p>
        </p:txBody>
      </p:sp>
      <p:sp>
        <p:nvSpPr>
          <p:cNvPr id="3" name="Content Placeholder 2">
            <a:extLst>
              <a:ext uri="{FF2B5EF4-FFF2-40B4-BE49-F238E27FC236}">
                <a16:creationId xmlns:a16="http://schemas.microsoft.com/office/drawing/2014/main" id="{81BAD7F4-9E00-E1D6-BD99-A55921D559FD}"/>
              </a:ext>
            </a:extLst>
          </p:cNvPr>
          <p:cNvSpPr>
            <a:spLocks noGrp="1"/>
          </p:cNvSpPr>
          <p:nvPr>
            <p:ph idx="1"/>
          </p:nvPr>
        </p:nvSpPr>
        <p:spPr>
          <a:xfrm>
            <a:off x="609755" y="1604399"/>
            <a:ext cx="10971300" cy="2911283"/>
          </a:xfrm>
        </p:spPr>
        <p:txBody>
          <a:bodyPr>
            <a:normAutofit lnSpcReduction="10000"/>
          </a:bodyPr>
          <a:lstStyle/>
          <a:p>
            <a:pPr>
              <a:lnSpc>
                <a:spcPct val="110000"/>
              </a:lnSpc>
            </a:pPr>
            <a:r>
              <a:rPr lang="en-GB" sz="2419" dirty="0">
                <a:solidFill>
                  <a:srgbClr val="000000"/>
                </a:solidFill>
              </a:rPr>
              <a:t>Orange is an open-source data mining tool with extremely robust data visualisation capabilities. Its GUI (Orange Canvas) allows you to drag and drop modules, connecting them to assess and test different machine-learning algorithms on your data.</a:t>
            </a:r>
          </a:p>
          <a:p>
            <a:pPr>
              <a:lnSpc>
                <a:spcPct val="110000"/>
              </a:lnSpc>
            </a:pPr>
            <a:r>
              <a:rPr lang="en-GB" sz="2419" dirty="0">
                <a:solidFill>
                  <a:srgbClr val="000000"/>
                </a:solidFill>
              </a:rPr>
              <a:t>Orange is all about data visualisations that help uncover hidden data patterns, provide intuition behind data analysis procedures, or support communication between data scientists and domain experts.</a:t>
            </a:r>
            <a:endParaRPr lang="en-US" sz="2419" dirty="0">
              <a:solidFill>
                <a:srgbClr val="000000"/>
              </a:solidFill>
            </a:endParaRPr>
          </a:p>
        </p:txBody>
      </p:sp>
      <p:sp>
        <p:nvSpPr>
          <p:cNvPr id="5" name="TextBox 4">
            <a:extLst>
              <a:ext uri="{FF2B5EF4-FFF2-40B4-BE49-F238E27FC236}">
                <a16:creationId xmlns:a16="http://schemas.microsoft.com/office/drawing/2014/main" id="{8B763DFB-CC84-3B3C-32FA-25153018F75C}"/>
              </a:ext>
            </a:extLst>
          </p:cNvPr>
          <p:cNvSpPr txBox="1"/>
          <p:nvPr/>
        </p:nvSpPr>
        <p:spPr>
          <a:xfrm>
            <a:off x="164330" y="6357130"/>
            <a:ext cx="10080645" cy="400110"/>
          </a:xfrm>
          <a:prstGeom prst="rect">
            <a:avLst/>
          </a:prstGeom>
          <a:noFill/>
        </p:spPr>
        <p:txBody>
          <a:bodyPr wrap="square">
            <a:spAutoFit/>
          </a:bodyPr>
          <a:lstStyle/>
          <a:p>
            <a:r>
              <a:rPr lang="en-US" sz="2000" dirty="0">
                <a:solidFill>
                  <a:schemeClr val="bg1"/>
                </a:solidFill>
                <a:hlinkClick r:id="rId2">
                  <a:extLst>
                    <a:ext uri="{A12FA001-AC4F-418D-AE19-62706E023703}">
                      <ahyp:hlinkClr xmlns:ahyp="http://schemas.microsoft.com/office/drawing/2018/hyperlinkcolor" val="tx"/>
                    </a:ext>
                  </a:extLst>
                </a:hlinkClick>
              </a:rPr>
              <a:t>https://www.predictiveanalyticstoday.com/orange-data-mining/</a:t>
            </a:r>
            <a:endParaRPr lang="en-US" sz="2000" dirty="0">
              <a:solidFill>
                <a:schemeClr val="bg1"/>
              </a:solidFill>
            </a:endParaRPr>
          </a:p>
        </p:txBody>
      </p:sp>
      <p:sp>
        <p:nvSpPr>
          <p:cNvPr id="6" name="Oval 5">
            <a:extLst>
              <a:ext uri="{FF2B5EF4-FFF2-40B4-BE49-F238E27FC236}">
                <a16:creationId xmlns:a16="http://schemas.microsoft.com/office/drawing/2014/main" id="{D27118D3-4E41-87A6-EECA-10042D6A600E}"/>
              </a:ext>
            </a:extLst>
          </p:cNvPr>
          <p:cNvSpPr/>
          <p:nvPr/>
        </p:nvSpPr>
        <p:spPr>
          <a:xfrm>
            <a:off x="10058399" y="254460"/>
            <a:ext cx="1707163" cy="1128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9.5/10</a:t>
            </a:r>
          </a:p>
        </p:txBody>
      </p:sp>
      <p:sp>
        <p:nvSpPr>
          <p:cNvPr id="4" name="Slide Number Placeholder 3">
            <a:extLst>
              <a:ext uri="{FF2B5EF4-FFF2-40B4-BE49-F238E27FC236}">
                <a16:creationId xmlns:a16="http://schemas.microsoft.com/office/drawing/2014/main" id="{360D12D9-0A71-6124-3DB8-5D04D3D7A73A}"/>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10</a:t>
            </a:fld>
            <a:endParaRPr lang="en-US" altLang="en-US"/>
          </a:p>
        </p:txBody>
      </p:sp>
    </p:spTree>
    <p:extLst>
      <p:ext uri="{BB962C8B-B14F-4D97-AF65-F5344CB8AC3E}">
        <p14:creationId xmlns:p14="http://schemas.microsoft.com/office/powerpoint/2010/main" val="89059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F475B07B-502F-661A-FF45-B7F799A38720}"/>
              </a:ext>
            </a:extLst>
          </p:cNvPr>
          <p:cNvSpPr>
            <a:spLocks noGrp="1"/>
          </p:cNvSpPr>
          <p:nvPr>
            <p:ph type="title"/>
          </p:nvPr>
        </p:nvSpPr>
        <p:spPr>
          <a:xfrm>
            <a:off x="344398" y="264510"/>
            <a:ext cx="8915216" cy="833054"/>
          </a:xfrm>
        </p:spPr>
        <p:txBody>
          <a:bodyPr>
            <a:normAutofit/>
          </a:bodyPr>
          <a:lstStyle/>
          <a:p>
            <a:r>
              <a:rPr lang="en-US" altLang="en-US" sz="4475" dirty="0">
                <a:ea typeface="ＭＳ Ｐゴシック" panose="020B0600070205080204" pitchFamily="34" charset="-128"/>
              </a:rPr>
              <a:t>Why Orange is a good tool?</a:t>
            </a:r>
          </a:p>
        </p:txBody>
      </p:sp>
      <p:sp>
        <p:nvSpPr>
          <p:cNvPr id="147458" name="Content Placeholder 2">
            <a:extLst>
              <a:ext uri="{FF2B5EF4-FFF2-40B4-BE49-F238E27FC236}">
                <a16:creationId xmlns:a16="http://schemas.microsoft.com/office/drawing/2014/main" id="{6A32F732-53FB-44C0-70A9-1E7A8577D5D3}"/>
              </a:ext>
            </a:extLst>
          </p:cNvPr>
          <p:cNvSpPr>
            <a:spLocks noGrp="1"/>
          </p:cNvSpPr>
          <p:nvPr>
            <p:ph idx="1"/>
          </p:nvPr>
        </p:nvSpPr>
        <p:spPr>
          <a:xfrm>
            <a:off x="523960" y="1599371"/>
            <a:ext cx="6742472" cy="4005298"/>
          </a:xfrm>
          <a:ln>
            <a:solidFill>
              <a:schemeClr val="tx1"/>
            </a:solidFill>
          </a:ln>
        </p:spPr>
        <p:txBody>
          <a:bodyPr anchor="ctr">
            <a:normAutofit/>
          </a:bodyPr>
          <a:lstStyle/>
          <a:p>
            <a:pPr>
              <a:lnSpc>
                <a:spcPct val="100000"/>
              </a:lnSpc>
            </a:pPr>
            <a:r>
              <a:rPr lang="en-US" altLang="en-US" sz="2000" dirty="0">
                <a:ea typeface="ＭＳ Ｐゴシック" panose="020B0600070205080204" pitchFamily="34" charset="-128"/>
              </a:rPr>
              <a:t>Easy to install, easy to use, and easy to save. </a:t>
            </a:r>
          </a:p>
          <a:p>
            <a:pPr>
              <a:lnSpc>
                <a:spcPct val="100000"/>
              </a:lnSpc>
            </a:pPr>
            <a:r>
              <a:rPr lang="en-US" altLang="en-US" sz="2000" dirty="0">
                <a:ea typeface="ＭＳ Ｐゴシック" panose="020B0600070205080204" pitchFamily="34" charset="-128"/>
              </a:rPr>
              <a:t>Available on three platforms: Windows, Mac, and Linux. </a:t>
            </a:r>
          </a:p>
          <a:p>
            <a:pPr>
              <a:lnSpc>
                <a:spcPct val="100000"/>
              </a:lnSpc>
            </a:pPr>
            <a:r>
              <a:rPr lang="en-US" altLang="en-US" sz="2000" dirty="0">
                <a:ea typeface="ＭＳ Ｐゴシック" panose="020B0600070205080204" pitchFamily="34" charset="-128"/>
              </a:rPr>
              <a:t>Open-source. </a:t>
            </a:r>
          </a:p>
          <a:p>
            <a:pPr>
              <a:lnSpc>
                <a:spcPct val="100000"/>
              </a:lnSpc>
            </a:pPr>
            <a:r>
              <a:rPr lang="en-US" altLang="en-US" sz="2000" dirty="0">
                <a:ea typeface="ＭＳ Ｐゴシック" panose="020B0600070205080204" pitchFamily="34" charset="-128"/>
              </a:rPr>
              <a:t>Features charming plots and visuals. </a:t>
            </a:r>
          </a:p>
          <a:p>
            <a:pPr>
              <a:lnSpc>
                <a:spcPct val="100000"/>
              </a:lnSpc>
            </a:pPr>
            <a:r>
              <a:rPr lang="en-US" altLang="en-US" sz="2000" dirty="0">
                <a:ea typeface="ＭＳ Ｐゴシック" panose="020B0600070205080204" pitchFamily="34" charset="-128"/>
              </a:rPr>
              <a:t>Based on drag-and-drop functionality. </a:t>
            </a:r>
          </a:p>
          <a:p>
            <a:pPr>
              <a:lnSpc>
                <a:spcPct val="100000"/>
              </a:lnSpc>
            </a:pPr>
            <a:r>
              <a:rPr lang="en-US" altLang="en-US" sz="2000" dirty="0">
                <a:ea typeface="ＭＳ Ｐゴシック" panose="020B0600070205080204" pitchFamily="34" charset="-128"/>
              </a:rPr>
              <a:t>Comprehensive documentation available. </a:t>
            </a:r>
          </a:p>
          <a:p>
            <a:pPr>
              <a:lnSpc>
                <a:spcPct val="100000"/>
              </a:lnSpc>
            </a:pPr>
            <a:r>
              <a:rPr lang="en-US" altLang="en-US" sz="2000" dirty="0">
                <a:ea typeface="ＭＳ Ｐゴシック" panose="020B0600070205080204" pitchFamily="34" charset="-128"/>
              </a:rPr>
              <a:t>Focused on teaching and learning data mining. </a:t>
            </a:r>
          </a:p>
          <a:p>
            <a:pPr>
              <a:lnSpc>
                <a:spcPct val="100000"/>
              </a:lnSpc>
            </a:pPr>
            <a:r>
              <a:rPr lang="en-US" altLang="en-US" sz="2000" dirty="0">
                <a:ea typeface="ＭＳ Ｐゴシック" panose="020B0600070205080204" pitchFamily="34" charset="-128"/>
              </a:rPr>
              <a:t>Numerous tutorials and videos.</a:t>
            </a:r>
          </a:p>
          <a:p>
            <a:pPr>
              <a:lnSpc>
                <a:spcPct val="100000"/>
              </a:lnSpc>
            </a:pPr>
            <a:endParaRPr lang="en-US" altLang="en-US" sz="2000" dirty="0">
              <a:ea typeface="ＭＳ Ｐゴシック" panose="020B0600070205080204" pitchFamily="34" charset="-128"/>
            </a:endParaRPr>
          </a:p>
        </p:txBody>
      </p:sp>
      <p:pic>
        <p:nvPicPr>
          <p:cNvPr id="7170" name="Picture 2">
            <a:extLst>
              <a:ext uri="{FF2B5EF4-FFF2-40B4-BE49-F238E27FC236}">
                <a16:creationId xmlns:a16="http://schemas.microsoft.com/office/drawing/2014/main" id="{F120F60D-5678-6FE7-0023-EC664F5D88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87121" y="1599371"/>
            <a:ext cx="3780919" cy="301528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B811D8E-A633-7EBD-EE70-A4E07DC17FA4}"/>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11</a:t>
            </a:fld>
            <a:endParaRPr lang="en-US" altLang="en-US"/>
          </a:p>
        </p:txBody>
      </p:sp>
    </p:spTree>
    <p:extLst>
      <p:ext uri="{BB962C8B-B14F-4D97-AF65-F5344CB8AC3E}">
        <p14:creationId xmlns:p14="http://schemas.microsoft.com/office/powerpoint/2010/main" val="396543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22520F89-8E77-9527-BA05-1D27F8AD148E}"/>
              </a:ext>
            </a:extLst>
          </p:cNvPr>
          <p:cNvSpPr>
            <a:spLocks noGrp="1"/>
          </p:cNvSpPr>
          <p:nvPr>
            <p:ph type="title"/>
          </p:nvPr>
        </p:nvSpPr>
        <p:spPr>
          <a:xfrm>
            <a:off x="685604" y="58056"/>
            <a:ext cx="9392092" cy="972861"/>
          </a:xfrm>
        </p:spPr>
        <p:txBody>
          <a:bodyPr>
            <a:normAutofit fontScale="90000"/>
          </a:bodyPr>
          <a:lstStyle/>
          <a:p>
            <a:r>
              <a:rPr lang="en-US" altLang="en-US" sz="4475" dirty="0">
                <a:ea typeface="ＭＳ Ｐゴシック" panose="020B0600070205080204" pitchFamily="34" charset="-128"/>
              </a:rPr>
              <a:t>Some benefits of commercial tools</a:t>
            </a:r>
          </a:p>
        </p:txBody>
      </p:sp>
      <p:sp>
        <p:nvSpPr>
          <p:cNvPr id="143362" name="Content Placeholder 2">
            <a:extLst>
              <a:ext uri="{FF2B5EF4-FFF2-40B4-BE49-F238E27FC236}">
                <a16:creationId xmlns:a16="http://schemas.microsoft.com/office/drawing/2014/main" id="{B94A6B0B-603B-F7D7-056E-9A2AA971494A}"/>
              </a:ext>
            </a:extLst>
          </p:cNvPr>
          <p:cNvSpPr>
            <a:spLocks noGrp="1"/>
          </p:cNvSpPr>
          <p:nvPr>
            <p:ph idx="1"/>
          </p:nvPr>
        </p:nvSpPr>
        <p:spPr>
          <a:xfrm>
            <a:off x="402337" y="1268761"/>
            <a:ext cx="6144768" cy="4753667"/>
          </a:xfrm>
        </p:spPr>
        <p:txBody>
          <a:bodyPr>
            <a:normAutofit/>
          </a:bodyPr>
          <a:lstStyle/>
          <a:p>
            <a:pPr>
              <a:lnSpc>
                <a:spcPct val="100000"/>
              </a:lnSpc>
            </a:pPr>
            <a:r>
              <a:rPr lang="en-US" altLang="en-US" sz="2000" dirty="0">
                <a:ea typeface="ＭＳ Ｐゴシック" panose="020B0600070205080204" pitchFamily="34" charset="-128"/>
              </a:rPr>
              <a:t>They have been around for a long time</a:t>
            </a:r>
          </a:p>
          <a:p>
            <a:pPr>
              <a:lnSpc>
                <a:spcPct val="100000"/>
              </a:lnSpc>
            </a:pPr>
            <a:r>
              <a:rPr lang="en-US" altLang="en-US" sz="2000" dirty="0">
                <a:ea typeface="ＭＳ Ｐゴシック" panose="020B0600070205080204" pitchFamily="34" charset="-128"/>
              </a:rPr>
              <a:t>Commitment to continually develop, a committed team</a:t>
            </a:r>
          </a:p>
          <a:p>
            <a:pPr>
              <a:lnSpc>
                <a:spcPct val="100000"/>
              </a:lnSpc>
            </a:pPr>
            <a:r>
              <a:rPr lang="en-US" altLang="en-US" sz="2000" dirty="0">
                <a:ea typeface="ＭＳ Ｐゴシック" panose="020B0600070205080204" pitchFamily="34" charset="-128"/>
              </a:rPr>
              <a:t>Easy to integrate into other tools</a:t>
            </a:r>
          </a:p>
          <a:p>
            <a:pPr>
              <a:lnSpc>
                <a:spcPct val="100000"/>
              </a:lnSpc>
            </a:pPr>
            <a:r>
              <a:rPr lang="en-US" altLang="en-US" sz="2000" dirty="0">
                <a:ea typeface="ＭＳ Ｐゴシック" panose="020B0600070205080204" pitchFamily="34" charset="-128"/>
              </a:rPr>
              <a:t>Automates routine tasks</a:t>
            </a:r>
          </a:p>
          <a:p>
            <a:pPr>
              <a:lnSpc>
                <a:spcPct val="100000"/>
              </a:lnSpc>
            </a:pPr>
            <a:r>
              <a:rPr lang="en-US" altLang="en-US" sz="2000" dirty="0">
                <a:ea typeface="ＭＳ Ｐゴシック" panose="020B0600070205080204" pitchFamily="34" charset="-128"/>
              </a:rPr>
              <a:t>Can integrate with production</a:t>
            </a:r>
          </a:p>
          <a:p>
            <a:pPr>
              <a:lnSpc>
                <a:spcPct val="100000"/>
              </a:lnSpc>
            </a:pPr>
            <a:r>
              <a:rPr lang="en-US" altLang="en-US" sz="2000" dirty="0">
                <a:ea typeface="ＭＳ Ｐゴシック" panose="020B0600070205080204" pitchFamily="34" charset="-128"/>
              </a:rPr>
              <a:t>Can work on multiple platforms and against multiple technologies</a:t>
            </a:r>
          </a:p>
          <a:p>
            <a:pPr lvl="1">
              <a:lnSpc>
                <a:spcPct val="100000"/>
              </a:lnSpc>
            </a:pPr>
            <a:r>
              <a:rPr lang="en-US" altLang="en-US" sz="2000" dirty="0" err="1">
                <a:ea typeface="ＭＳ Ｐゴシック" panose="020B0600070205080204" pitchFamily="34" charset="-128"/>
              </a:rPr>
              <a:t>Optimised</a:t>
            </a:r>
            <a:r>
              <a:rPr lang="en-US" altLang="en-US" sz="2000" dirty="0">
                <a:ea typeface="ＭＳ Ｐゴシック" panose="020B0600070205080204" pitchFamily="34" charset="-128"/>
              </a:rPr>
              <a:t> to do this</a:t>
            </a:r>
          </a:p>
          <a:p>
            <a:pPr>
              <a:lnSpc>
                <a:spcPct val="100000"/>
              </a:lnSpc>
            </a:pPr>
            <a:r>
              <a:rPr lang="en-US" altLang="en-US" sz="2000" dirty="0">
                <a:ea typeface="ＭＳ Ｐゴシック" panose="020B0600070205080204" pitchFamily="34" charset="-128"/>
              </a:rPr>
              <a:t>You don’t need a PhD</a:t>
            </a:r>
          </a:p>
          <a:p>
            <a:pPr>
              <a:lnSpc>
                <a:spcPct val="100000"/>
              </a:lnSpc>
            </a:pPr>
            <a:r>
              <a:rPr lang="en-US" altLang="en-US" sz="2000" dirty="0">
                <a:ea typeface="ＭＳ Ｐゴシック" panose="020B0600070205080204" pitchFamily="34" charset="-128"/>
              </a:rPr>
              <a:t>Focused on solving business problems</a:t>
            </a:r>
          </a:p>
        </p:txBody>
      </p:sp>
      <p:pic>
        <p:nvPicPr>
          <p:cNvPr id="6146" name="Picture 2" descr="Free photos of Tools">
            <a:extLst>
              <a:ext uri="{FF2B5EF4-FFF2-40B4-BE49-F238E27FC236}">
                <a16:creationId xmlns:a16="http://schemas.microsoft.com/office/drawing/2014/main" id="{AF47BC06-BF36-BB99-2205-9A67398AA8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6054" y="1268761"/>
            <a:ext cx="4788338" cy="35912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F6586EA-218A-5144-0999-27501BE6576C}"/>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12</a:t>
            </a:fld>
            <a:endParaRPr lang="en-US" altLang="en-US"/>
          </a:p>
        </p:txBody>
      </p:sp>
    </p:spTree>
    <p:extLst>
      <p:ext uri="{BB962C8B-B14F-4D97-AF65-F5344CB8AC3E}">
        <p14:creationId xmlns:p14="http://schemas.microsoft.com/office/powerpoint/2010/main" val="309512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a:extLst>
              <a:ext uri="{FF2B5EF4-FFF2-40B4-BE49-F238E27FC236}">
                <a16:creationId xmlns:a16="http://schemas.microsoft.com/office/drawing/2014/main" id="{42DE9862-1DB5-E69A-9E11-D1D597E1E1F1}"/>
              </a:ext>
            </a:extLst>
          </p:cNvPr>
          <p:cNvSpPr>
            <a:spLocks noGrp="1"/>
          </p:cNvSpPr>
          <p:nvPr>
            <p:ph type="title"/>
          </p:nvPr>
        </p:nvSpPr>
        <p:spPr>
          <a:xfrm>
            <a:off x="5297790" y="819807"/>
            <a:ext cx="6250891" cy="766940"/>
          </a:xfrm>
        </p:spPr>
        <p:txBody>
          <a:bodyPr anchor="b">
            <a:normAutofit/>
          </a:bodyPr>
          <a:lstStyle/>
          <a:p>
            <a:pPr eaLnBrk="1" hangingPunct="1"/>
            <a:r>
              <a:rPr lang="en-US" altLang="en-US" sz="3600" dirty="0"/>
              <a:t>Approached to Data Mining</a:t>
            </a:r>
          </a:p>
        </p:txBody>
      </p:sp>
      <p:pic>
        <p:nvPicPr>
          <p:cNvPr id="8194" name="Picture 2" descr="Gold mining">
            <a:extLst>
              <a:ext uri="{FF2B5EF4-FFF2-40B4-BE49-F238E27FC236}">
                <a16:creationId xmlns:a16="http://schemas.microsoft.com/office/drawing/2014/main" id="{2B642413-FDFD-3C47-AC28-8DA793E06A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10" r="8879" b="-2"/>
          <a:stretch/>
        </p:blipFill>
        <p:spPr bwMode="auto">
          <a:xfrm>
            <a:off x="239" y="12"/>
            <a:ext cx="4657157" cy="6857988"/>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53602" name="Content Placeholder 2">
            <a:extLst>
              <a:ext uri="{FF2B5EF4-FFF2-40B4-BE49-F238E27FC236}">
                <a16:creationId xmlns:a16="http://schemas.microsoft.com/office/drawing/2014/main" id="{9E954738-D704-7779-7925-C49CC94FB021}"/>
              </a:ext>
            </a:extLst>
          </p:cNvPr>
          <p:cNvSpPr>
            <a:spLocks noGrp="1"/>
          </p:cNvSpPr>
          <p:nvPr>
            <p:ph idx="1"/>
          </p:nvPr>
        </p:nvSpPr>
        <p:spPr>
          <a:xfrm>
            <a:off x="5102909" y="1991920"/>
            <a:ext cx="6250891" cy="2664162"/>
          </a:xfrm>
        </p:spPr>
        <p:txBody>
          <a:bodyPr rtlCol="0">
            <a:normAutofit fontScale="77500" lnSpcReduction="20000"/>
          </a:bodyPr>
          <a:lstStyle/>
          <a:p>
            <a:pPr marL="389599" indent="-389599" defTabSz="519466">
              <a:lnSpc>
                <a:spcPct val="120000"/>
              </a:lnSpc>
              <a:buFont typeface="Wingdings" charset="0"/>
              <a:buChar char="§"/>
              <a:defRPr/>
            </a:pPr>
            <a:r>
              <a:rPr lang="en-US" dirty="0"/>
              <a:t>This is the approach we will be taking in this module</a:t>
            </a:r>
          </a:p>
          <a:p>
            <a:pPr marL="389599" indent="-389599" defTabSz="519466">
              <a:lnSpc>
                <a:spcPct val="120000"/>
              </a:lnSpc>
              <a:buFont typeface="Wingdings" charset="0"/>
              <a:buChar char="§"/>
              <a:defRPr/>
            </a:pPr>
            <a:r>
              <a:rPr lang="en-US" dirty="0"/>
              <a:t>More details will be covered in other modules</a:t>
            </a:r>
          </a:p>
          <a:p>
            <a:pPr marL="389599" indent="-389599" defTabSz="519466">
              <a:lnSpc>
                <a:spcPct val="120000"/>
              </a:lnSpc>
              <a:buFont typeface="Wingdings" charset="0"/>
              <a:buChar char="§"/>
              <a:defRPr/>
            </a:pPr>
            <a:r>
              <a:rPr lang="en-US" dirty="0"/>
              <a:t>Might be too simple for some  OR too complex for others  </a:t>
            </a:r>
          </a:p>
          <a:p>
            <a:pPr marL="0" indent="0" defTabSz="519466">
              <a:lnSpc>
                <a:spcPct val="120000"/>
              </a:lnSpc>
              <a:buNone/>
              <a:defRPr/>
            </a:pPr>
            <a:r>
              <a:rPr lang="en-US" dirty="0"/>
              <a:t>	OR a bit of both in places, OR  it is OK</a:t>
            </a:r>
          </a:p>
          <a:p>
            <a:pPr marL="0" indent="0" defTabSz="519466">
              <a:lnSpc>
                <a:spcPct val="120000"/>
              </a:lnSpc>
              <a:buNone/>
              <a:defRPr/>
            </a:pPr>
            <a:endParaRPr lang="en-US" dirty="0"/>
          </a:p>
          <a:p>
            <a:pPr marL="0" indent="0" defTabSz="519466">
              <a:lnSpc>
                <a:spcPct val="120000"/>
              </a:lnSpc>
              <a:buNone/>
              <a:defRPr/>
            </a:pPr>
            <a:endParaRPr lang="en-US" dirty="0"/>
          </a:p>
        </p:txBody>
      </p:sp>
      <p:sp>
        <p:nvSpPr>
          <p:cNvPr id="2" name="Slide Number Placeholder 1">
            <a:extLst>
              <a:ext uri="{FF2B5EF4-FFF2-40B4-BE49-F238E27FC236}">
                <a16:creationId xmlns:a16="http://schemas.microsoft.com/office/drawing/2014/main" id="{0B3355B6-FDBF-8F09-9712-83C6D13DA912}"/>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13</a:t>
            </a:fld>
            <a:endParaRPr lang="en-US" altLang="en-US"/>
          </a:p>
        </p:txBody>
      </p:sp>
    </p:spTree>
    <p:extLst>
      <p:ext uri="{BB962C8B-B14F-4D97-AF65-F5344CB8AC3E}">
        <p14:creationId xmlns:p14="http://schemas.microsoft.com/office/powerpoint/2010/main" val="158878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prstGeom prst="rect">
            <a:avLst/>
          </a:prstGeom>
          <a:noFill/>
          <a:ln w="0">
            <a:noFill/>
          </a:ln>
        </p:spPr>
        <p:txBody>
          <a:bodyPr vert="horz" lIns="0" tIns="0" rIns="0" bIns="0" rtlCol="0" anchor="ctr">
            <a:noAutofit/>
          </a:bodyPr>
          <a:lstStyle/>
          <a:p>
            <a:pPr>
              <a:buNone/>
            </a:pPr>
            <a:r>
              <a:rPr lang="en-IE" dirty="0"/>
              <a:t>We are not scared of coding!</a:t>
            </a:r>
          </a:p>
        </p:txBody>
      </p:sp>
      <p:sp>
        <p:nvSpPr>
          <p:cNvPr id="2" name="Slide Number Placeholder 1">
            <a:extLst>
              <a:ext uri="{FF2B5EF4-FFF2-40B4-BE49-F238E27FC236}">
                <a16:creationId xmlns:a16="http://schemas.microsoft.com/office/drawing/2014/main" id="{03682489-6198-D86C-6961-9E22AC84443C}"/>
              </a:ext>
            </a:extLst>
          </p:cNvPr>
          <p:cNvSpPr>
            <a:spLocks noGrp="1"/>
          </p:cNvSpPr>
          <p:nvPr>
            <p:ph type="sldNum" sz="quarter" idx="12"/>
          </p:nvPr>
        </p:nvSpPr>
        <p:spPr/>
        <p:txBody>
          <a:bodyPr/>
          <a:lstStyle/>
          <a:p>
            <a:fld id="{E87C5FFD-53E3-4CE1-A44F-2F5527FE0597}" type="slidenum">
              <a:rPr lang="en-GB" smtClean="0"/>
              <a:t>14</a:t>
            </a:fld>
            <a:endParaRPr lang="en-GB"/>
          </a:p>
        </p:txBody>
      </p:sp>
      <p:pic>
        <p:nvPicPr>
          <p:cNvPr id="77" name="Picture 76"/>
          <p:cNvPicPr/>
          <p:nvPr/>
        </p:nvPicPr>
        <p:blipFill>
          <a:blip r:embed="rId2"/>
          <a:stretch/>
        </p:blipFill>
        <p:spPr>
          <a:xfrm>
            <a:off x="2070573" y="1982839"/>
            <a:ext cx="7581818" cy="3617675"/>
          </a:xfrm>
          <a:prstGeom prst="rect">
            <a:avLst/>
          </a:prstGeom>
          <a:solidFill>
            <a:schemeClr val="tx1"/>
          </a:solidFill>
          <a:ln w="0">
            <a:solidFill>
              <a:schemeClr val="tx1"/>
            </a:solidFill>
          </a:ln>
        </p:spPr>
      </p:pic>
      <p:sp>
        <p:nvSpPr>
          <p:cNvPr id="78" name="TextBox 77"/>
          <p:cNvSpPr txBox="1"/>
          <p:nvPr/>
        </p:nvSpPr>
        <p:spPr>
          <a:xfrm>
            <a:off x="202844" y="6361172"/>
            <a:ext cx="8647908" cy="419277"/>
          </a:xfrm>
          <a:prstGeom prst="rect">
            <a:avLst/>
          </a:prstGeom>
          <a:noFill/>
          <a:ln w="0">
            <a:noFill/>
          </a:ln>
        </p:spPr>
        <p:txBody>
          <a:bodyPr lIns="108847" tIns="54423" rIns="108847" bIns="54423" anchor="t">
            <a:noAutofit/>
          </a:bodyPr>
          <a:lstStyle/>
          <a:p>
            <a:r>
              <a:rPr lang="en-IE" sz="2177" spc="-1" dirty="0">
                <a:solidFill>
                  <a:schemeClr val="bg1"/>
                </a:solidFill>
                <a:latin typeface="Arial"/>
                <a:hlinkClick r:id="rId3">
                  <a:extLst>
                    <a:ext uri="{A12FA001-AC4F-418D-AE19-62706E023703}">
                      <ahyp:hlinkClr xmlns:ahyp="http://schemas.microsoft.com/office/drawing/2018/hyperlinkcolor" val="tx"/>
                    </a:ext>
                  </a:extLst>
                </a:hlinkClick>
              </a:rPr>
              <a:t>https://www.zmescience.com/science/elephants-afraid-mice/</a:t>
            </a:r>
            <a:endParaRPr lang="en-IE" sz="2177" spc="-1" dirty="0">
              <a:solidFill>
                <a:schemeClr val="bg1"/>
              </a:solidFill>
              <a:latin typeface="Arial"/>
            </a:endParaRPr>
          </a:p>
          <a:p>
            <a:endParaRPr lang="en-IE" sz="2177" spc="-1" dirty="0">
              <a:solidFill>
                <a:schemeClr val="bg1"/>
              </a:solidFill>
              <a:latin typeface="Arial"/>
            </a:endParaRPr>
          </a:p>
        </p:txBody>
      </p:sp>
    </p:spTree>
    <p:extLst>
      <p:ext uri="{BB962C8B-B14F-4D97-AF65-F5344CB8AC3E}">
        <p14:creationId xmlns:p14="http://schemas.microsoft.com/office/powerpoint/2010/main" val="2097374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health of UK language study is lost in translation | Times Higher  Education (THE)">
            <a:extLst>
              <a:ext uri="{FF2B5EF4-FFF2-40B4-BE49-F238E27FC236}">
                <a16:creationId xmlns:a16="http://schemas.microsoft.com/office/drawing/2014/main" id="{0FBA8FFB-FDA3-A6BC-955B-ABEF9A28C9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69" r="2886" b="1"/>
          <a:stretch/>
        </p:blipFill>
        <p:spPr bwMode="auto">
          <a:xfrm>
            <a:off x="4268888" y="711454"/>
            <a:ext cx="7329065" cy="51981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9" name="PlaceHolder 1"/>
          <p:cNvSpPr>
            <a:spLocks noGrp="1"/>
          </p:cNvSpPr>
          <p:nvPr>
            <p:ph type="title"/>
          </p:nvPr>
        </p:nvSpPr>
        <p:spPr>
          <a:xfrm>
            <a:off x="466725" y="711454"/>
            <a:ext cx="3459644" cy="5198165"/>
          </a:xfrm>
          <a:prstGeom prst="rect">
            <a:avLst/>
          </a:prstGeom>
          <a:solidFill>
            <a:schemeClr val="accent4">
              <a:lumMod val="20000"/>
              <a:lumOff val="80000"/>
            </a:schemeClr>
          </a:solidFill>
          <a:ln>
            <a:solidFill>
              <a:schemeClr val="tx1"/>
            </a:solidFill>
          </a:ln>
        </p:spPr>
        <p:txBody>
          <a:bodyPr vert="horz" lIns="110588" tIns="55294" rIns="110588" bIns="55294" rtlCol="0" anchor="ctr">
            <a:normAutofit/>
          </a:bodyPr>
          <a:lstStyle/>
          <a:p>
            <a:r>
              <a:rPr lang="en-US" sz="3991" spc="-1" dirty="0"/>
              <a:t>Which computer languages are more popular for data science?</a:t>
            </a:r>
          </a:p>
        </p:txBody>
      </p:sp>
      <p:sp>
        <p:nvSpPr>
          <p:cNvPr id="2" name="Slide Number Placeholder 1">
            <a:extLst>
              <a:ext uri="{FF2B5EF4-FFF2-40B4-BE49-F238E27FC236}">
                <a16:creationId xmlns:a16="http://schemas.microsoft.com/office/drawing/2014/main" id="{5C17C307-8A89-D1DC-6E10-6C3A44F32430}"/>
              </a:ext>
            </a:extLst>
          </p:cNvPr>
          <p:cNvSpPr>
            <a:spLocks noGrp="1"/>
          </p:cNvSpPr>
          <p:nvPr>
            <p:ph type="sldNum" idx="3"/>
          </p:nvPr>
        </p:nvSpPr>
        <p:spPr/>
        <p:txBody>
          <a:bodyPr/>
          <a:lstStyle/>
          <a:p>
            <a:fld id="{E87C5FFD-53E3-4CE1-A44F-2F5527FE0597}" type="slidenum">
              <a:rPr lang="en-GB" smtClean="0"/>
              <a:t>15</a:t>
            </a:fld>
            <a:endParaRPr lang="en-GB"/>
          </a:p>
        </p:txBody>
      </p:sp>
    </p:spTree>
    <p:extLst>
      <p:ext uri="{BB962C8B-B14F-4D97-AF65-F5344CB8AC3E}">
        <p14:creationId xmlns:p14="http://schemas.microsoft.com/office/powerpoint/2010/main" val="262630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9"/>
                                        </p:tgtEl>
                                        <p:attrNameLst>
                                          <p:attrName>style.visibility</p:attrName>
                                        </p:attrNameLst>
                                      </p:cBhvr>
                                      <p:to>
                                        <p:strVal val="visible"/>
                                      </p:to>
                                    </p:set>
                                    <p:animEffect transition="in" filter="fade">
                                      <p:cBhvr>
                                        <p:cTn id="7" dur="4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744943" y="282648"/>
            <a:ext cx="10515600" cy="1325563"/>
          </a:xfrm>
          <a:prstGeom prst="rect">
            <a:avLst/>
          </a:prstGeom>
          <a:noFill/>
          <a:ln w="0">
            <a:noFill/>
          </a:ln>
        </p:spPr>
        <p:txBody>
          <a:bodyPr vert="horz" lIns="0" tIns="0" rIns="0" bIns="0" rtlCol="0" anchor="ctr">
            <a:noAutofit/>
          </a:bodyPr>
          <a:lstStyle/>
          <a:p>
            <a:pPr>
              <a:buNone/>
            </a:pPr>
            <a:r>
              <a:rPr lang="en-IE" sz="4000" spc="-1" dirty="0">
                <a:latin typeface="Arial"/>
              </a:rPr>
              <a:t>Popular languages for data science</a:t>
            </a:r>
          </a:p>
        </p:txBody>
      </p:sp>
      <p:sp>
        <p:nvSpPr>
          <p:cNvPr id="2" name="Slide Number Placeholder 1">
            <a:extLst>
              <a:ext uri="{FF2B5EF4-FFF2-40B4-BE49-F238E27FC236}">
                <a16:creationId xmlns:a16="http://schemas.microsoft.com/office/drawing/2014/main" id="{48BF08C0-0B73-7EDF-697A-26534DD1F7A2}"/>
              </a:ext>
            </a:extLst>
          </p:cNvPr>
          <p:cNvSpPr>
            <a:spLocks noGrp="1"/>
          </p:cNvSpPr>
          <p:nvPr>
            <p:ph type="sldNum" sz="quarter" idx="12"/>
          </p:nvPr>
        </p:nvSpPr>
        <p:spPr/>
        <p:txBody>
          <a:bodyPr/>
          <a:lstStyle/>
          <a:p>
            <a:fld id="{E87C5FFD-53E3-4CE1-A44F-2F5527FE0597}" type="slidenum">
              <a:rPr lang="en-GB" smtClean="0"/>
              <a:t>16</a:t>
            </a:fld>
            <a:endParaRPr lang="en-GB"/>
          </a:p>
        </p:txBody>
      </p:sp>
      <p:pic>
        <p:nvPicPr>
          <p:cNvPr id="150530" name="Picture 2">
            <a:extLst>
              <a:ext uri="{FF2B5EF4-FFF2-40B4-BE49-F238E27FC236}">
                <a16:creationId xmlns:a16="http://schemas.microsoft.com/office/drawing/2014/main" id="{D1409CD4-48EE-28C4-F1D4-6413F24C7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43" y="1828734"/>
            <a:ext cx="6034229" cy="38899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0534" name="Picture 6" descr="RStudio | Open source &amp; professional software for data science teams -  RStudio">
            <a:extLst>
              <a:ext uri="{FF2B5EF4-FFF2-40B4-BE49-F238E27FC236}">
                <a16:creationId xmlns:a16="http://schemas.microsoft.com/office/drawing/2014/main" id="{088BE607-8617-DB41-8144-CDD278655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183" y="4659498"/>
            <a:ext cx="2910617" cy="10214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0536" name="Picture 8" descr="IDEs for Python on Linux | Linux Addicts">
            <a:extLst>
              <a:ext uri="{FF2B5EF4-FFF2-40B4-BE49-F238E27FC236}">
                <a16:creationId xmlns:a16="http://schemas.microsoft.com/office/drawing/2014/main" id="{1D0C6A53-79EA-4D91-A279-A60CDA1820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15" r="19032"/>
          <a:stretch/>
        </p:blipFill>
        <p:spPr bwMode="auto">
          <a:xfrm>
            <a:off x="9310019" y="1828734"/>
            <a:ext cx="2043781" cy="17710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708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9E9D-0861-4C7C-9351-83672F0A687D}"/>
              </a:ext>
            </a:extLst>
          </p:cNvPr>
          <p:cNvSpPr>
            <a:spLocks noGrp="1"/>
          </p:cNvSpPr>
          <p:nvPr>
            <p:ph type="title"/>
          </p:nvPr>
        </p:nvSpPr>
        <p:spPr>
          <a:xfrm>
            <a:off x="609562" y="385244"/>
            <a:ext cx="10971684" cy="1144631"/>
          </a:xfrm>
        </p:spPr>
        <p:txBody>
          <a:bodyPr/>
          <a:lstStyle/>
          <a:p>
            <a:r>
              <a:rPr lang="en-IE" dirty="0"/>
              <a:t>Approach to Chat GPT and Google Gemini</a:t>
            </a:r>
          </a:p>
        </p:txBody>
      </p:sp>
      <p:sp>
        <p:nvSpPr>
          <p:cNvPr id="4" name="Slide Number Placeholder 3">
            <a:extLst>
              <a:ext uri="{FF2B5EF4-FFF2-40B4-BE49-F238E27FC236}">
                <a16:creationId xmlns:a16="http://schemas.microsoft.com/office/drawing/2014/main" id="{7A271672-658C-45DF-6D37-B5D4249D143C}"/>
              </a:ext>
            </a:extLst>
          </p:cNvPr>
          <p:cNvSpPr>
            <a:spLocks noGrp="1"/>
          </p:cNvSpPr>
          <p:nvPr>
            <p:ph type="sldNum" idx="3"/>
          </p:nvPr>
        </p:nvSpPr>
        <p:spPr/>
        <p:txBody>
          <a:bodyPr/>
          <a:lstStyle/>
          <a:p>
            <a:fld id="{E87C5FFD-53E3-4CE1-A44F-2F5527FE0597}" type="slidenum">
              <a:rPr lang="en-GB" smtClean="0"/>
              <a:pPr/>
              <a:t>17</a:t>
            </a:fld>
            <a:endParaRPr lang="en-GB" dirty="0"/>
          </a:p>
        </p:txBody>
      </p:sp>
      <p:pic>
        <p:nvPicPr>
          <p:cNvPr id="1026" name="Picture 2" descr="With OpenAI's Release of GPT-4o, Is ChatGPT Plus Still Worth It? | WIRED">
            <a:extLst>
              <a:ext uri="{FF2B5EF4-FFF2-40B4-BE49-F238E27FC236}">
                <a16:creationId xmlns:a16="http://schemas.microsoft.com/office/drawing/2014/main" id="{9EADF44D-C5D0-5B1F-B6F5-6E980E20A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289866">
            <a:off x="1308675" y="2402404"/>
            <a:ext cx="4151085" cy="3113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mini (language model) - Wikipedia">
            <a:extLst>
              <a:ext uri="{FF2B5EF4-FFF2-40B4-BE49-F238E27FC236}">
                <a16:creationId xmlns:a16="http://schemas.microsoft.com/office/drawing/2014/main" id="{A0FDF232-A0C1-D012-8D9B-B4959CC7D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99196">
            <a:off x="6412921" y="2177308"/>
            <a:ext cx="4811486" cy="178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04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7E87B-AE0D-013D-BA65-8DDCF510EC0F}"/>
              </a:ext>
            </a:extLst>
          </p:cNvPr>
          <p:cNvSpPr>
            <a:spLocks noGrp="1"/>
          </p:cNvSpPr>
          <p:nvPr>
            <p:ph type="title"/>
          </p:nvPr>
        </p:nvSpPr>
        <p:spPr/>
        <p:txBody>
          <a:bodyPr/>
          <a:lstStyle/>
          <a:p>
            <a:r>
              <a:rPr lang="en-IE" dirty="0"/>
              <a:t>Evolution of the attention spam</a:t>
            </a:r>
          </a:p>
        </p:txBody>
      </p:sp>
      <p:pic>
        <p:nvPicPr>
          <p:cNvPr id="9" name="Content Placeholder 8" descr="A graph of a meeting&#10;&#10;Description automatically generated">
            <a:extLst>
              <a:ext uri="{FF2B5EF4-FFF2-40B4-BE49-F238E27FC236}">
                <a16:creationId xmlns:a16="http://schemas.microsoft.com/office/drawing/2014/main" id="{C8089517-8C3C-3F09-40E8-FF7FA87FAC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272" y="2115418"/>
            <a:ext cx="8890000" cy="3848100"/>
          </a:xfrm>
        </p:spPr>
      </p:pic>
      <p:sp>
        <p:nvSpPr>
          <p:cNvPr id="5" name="Slide Number Placeholder 4">
            <a:extLst>
              <a:ext uri="{FF2B5EF4-FFF2-40B4-BE49-F238E27FC236}">
                <a16:creationId xmlns:a16="http://schemas.microsoft.com/office/drawing/2014/main" id="{F6E65293-683A-73E0-D15F-468528BD2673}"/>
              </a:ext>
            </a:extLst>
          </p:cNvPr>
          <p:cNvSpPr>
            <a:spLocks noGrp="1"/>
          </p:cNvSpPr>
          <p:nvPr>
            <p:ph type="sldNum" sz="quarter" idx="12"/>
          </p:nvPr>
        </p:nvSpPr>
        <p:spPr/>
        <p:txBody>
          <a:bodyPr/>
          <a:lstStyle/>
          <a:p>
            <a:fld id="{1AE971F0-0CD2-4C47-8087-EBCE9716EA84}" type="slidenum">
              <a:rPr lang="en-GB" smtClean="0"/>
              <a:t>18</a:t>
            </a:fld>
            <a:endParaRPr lang="en-GB"/>
          </a:p>
        </p:txBody>
      </p:sp>
    </p:spTree>
    <p:extLst>
      <p:ext uri="{BB962C8B-B14F-4D97-AF65-F5344CB8AC3E}">
        <p14:creationId xmlns:p14="http://schemas.microsoft.com/office/powerpoint/2010/main" val="230685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A74F-5AE4-1C99-386D-20E8E0A953CD}"/>
              </a:ext>
            </a:extLst>
          </p:cNvPr>
          <p:cNvSpPr>
            <a:spLocks noGrp="1"/>
          </p:cNvSpPr>
          <p:nvPr>
            <p:ph type="title"/>
          </p:nvPr>
        </p:nvSpPr>
        <p:spPr>
          <a:xfrm>
            <a:off x="658784" y="326950"/>
            <a:ext cx="10515600" cy="1017515"/>
          </a:xfrm>
        </p:spPr>
        <p:txBody>
          <a:bodyPr anchor="ctr">
            <a:normAutofit/>
          </a:bodyPr>
          <a:lstStyle/>
          <a:p>
            <a:r>
              <a:rPr lang="en-IE" dirty="0"/>
              <a:t>Social media wants your attention</a:t>
            </a:r>
          </a:p>
        </p:txBody>
      </p:sp>
      <p:pic>
        <p:nvPicPr>
          <p:cNvPr id="3074" name="Picture 2" descr="Social media addiction people using the smartphone in barc… | Flickr">
            <a:extLst>
              <a:ext uri="{FF2B5EF4-FFF2-40B4-BE49-F238E27FC236}">
                <a16:creationId xmlns:a16="http://schemas.microsoft.com/office/drawing/2014/main" id="{481AC247-0BEF-8BD8-8242-7346D7393B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43" r="12570" b="-1"/>
          <a:stretch/>
        </p:blipFill>
        <p:spPr bwMode="auto">
          <a:xfrm>
            <a:off x="838200" y="1825625"/>
            <a:ext cx="4274127" cy="3589272"/>
          </a:xfrm>
          <a:prstGeom prst="rect">
            <a:avLst/>
          </a:prstGeom>
          <a:solidFill>
            <a:srgbClr val="FFFFFF"/>
          </a:solidFill>
        </p:spPr>
      </p:pic>
      <p:sp>
        <p:nvSpPr>
          <p:cNvPr id="3" name="Content Placeholder 2">
            <a:extLst>
              <a:ext uri="{FF2B5EF4-FFF2-40B4-BE49-F238E27FC236}">
                <a16:creationId xmlns:a16="http://schemas.microsoft.com/office/drawing/2014/main" id="{BDE132CC-BDEF-7D7A-649F-F50A06EE8DC4}"/>
              </a:ext>
            </a:extLst>
          </p:cNvPr>
          <p:cNvSpPr>
            <a:spLocks noGrp="1"/>
          </p:cNvSpPr>
          <p:nvPr>
            <p:ph sz="half" idx="2"/>
          </p:nvPr>
        </p:nvSpPr>
        <p:spPr>
          <a:xfrm>
            <a:off x="5633952" y="1690688"/>
            <a:ext cx="5540432" cy="4351338"/>
          </a:xfrm>
        </p:spPr>
        <p:txBody>
          <a:bodyPr>
            <a:normAutofit fontScale="85000" lnSpcReduction="20000"/>
          </a:bodyPr>
          <a:lstStyle/>
          <a:p>
            <a:pPr>
              <a:lnSpc>
                <a:spcPct val="120000"/>
              </a:lnSpc>
            </a:pPr>
            <a:r>
              <a:rPr lang="en-IE" dirty="0"/>
              <a:t>Social media companies want to make money by stealing your time—mindless surging, likes, notifications, etc.</a:t>
            </a:r>
          </a:p>
          <a:p>
            <a:pPr>
              <a:lnSpc>
                <a:spcPct val="120000"/>
              </a:lnSpc>
            </a:pPr>
            <a:r>
              <a:rPr lang="en-IE" dirty="0"/>
              <a:t>They have studied the functioning of the brain and the reward system. For example, reassurance, social reaffirmation, </a:t>
            </a:r>
          </a:p>
          <a:p>
            <a:pPr>
              <a:lnSpc>
                <a:spcPct val="120000"/>
              </a:lnSpc>
            </a:pPr>
            <a:r>
              <a:rPr lang="en-IE" dirty="0"/>
              <a:t>Dopamine Labs: The company specialises in this behaviour.</a:t>
            </a:r>
          </a:p>
        </p:txBody>
      </p:sp>
      <p:sp>
        <p:nvSpPr>
          <p:cNvPr id="4" name="Slide Number Placeholder 3">
            <a:extLst>
              <a:ext uri="{FF2B5EF4-FFF2-40B4-BE49-F238E27FC236}">
                <a16:creationId xmlns:a16="http://schemas.microsoft.com/office/drawing/2014/main" id="{BA3E086E-68DA-9272-D144-14F51621BEB2}"/>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E87C5FFD-53E3-4CE1-A44F-2F5527FE0597}" type="slidenum">
              <a:rPr lang="en-GB" smtClean="0"/>
              <a:pPr>
                <a:spcAft>
                  <a:spcPts val="600"/>
                </a:spcAft>
              </a:pPr>
              <a:t>19</a:t>
            </a:fld>
            <a:endParaRPr lang="en-GB"/>
          </a:p>
        </p:txBody>
      </p:sp>
    </p:spTree>
    <p:extLst>
      <p:ext uri="{BB962C8B-B14F-4D97-AF65-F5344CB8AC3E}">
        <p14:creationId xmlns:p14="http://schemas.microsoft.com/office/powerpoint/2010/main" val="175756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ACE7-3309-1D8F-7E4B-C11EEAD1100A}"/>
              </a:ext>
            </a:extLst>
          </p:cNvPr>
          <p:cNvSpPr>
            <a:spLocks noGrp="1"/>
          </p:cNvSpPr>
          <p:nvPr>
            <p:ph type="title"/>
          </p:nvPr>
        </p:nvSpPr>
        <p:spPr/>
        <p:txBody>
          <a:bodyPr/>
          <a:lstStyle/>
          <a:p>
            <a:r>
              <a:rPr lang="en-US" b="1" dirty="0">
                <a:latin typeface="Helvetica"/>
                <a:cs typeface="Helvetica"/>
              </a:rPr>
              <a:t>Lesson Outline</a:t>
            </a:r>
            <a:endParaRPr lang="en-US" dirty="0"/>
          </a:p>
        </p:txBody>
      </p:sp>
      <p:sp>
        <p:nvSpPr>
          <p:cNvPr id="3" name="Content Placeholder 2">
            <a:extLst>
              <a:ext uri="{FF2B5EF4-FFF2-40B4-BE49-F238E27FC236}">
                <a16:creationId xmlns:a16="http://schemas.microsoft.com/office/drawing/2014/main" id="{C1208D8C-727C-F3C1-1BDF-270C6D0E0F4B}"/>
              </a:ext>
            </a:extLst>
          </p:cNvPr>
          <p:cNvSpPr>
            <a:spLocks noGrp="1"/>
          </p:cNvSpPr>
          <p:nvPr>
            <p:ph idx="1"/>
          </p:nvPr>
        </p:nvSpPr>
        <p:spPr>
          <a:xfrm>
            <a:off x="838200" y="1825625"/>
            <a:ext cx="10515600" cy="3093616"/>
          </a:xfrm>
        </p:spPr>
        <p:txBody>
          <a:bodyPr vert="horz" lIns="91440" tIns="45720" rIns="91440" bIns="45720" rtlCol="0" anchor="t">
            <a:normAutofit/>
          </a:bodyPr>
          <a:lstStyle/>
          <a:p>
            <a:pPr>
              <a:lnSpc>
                <a:spcPct val="100000"/>
              </a:lnSpc>
            </a:pPr>
            <a:r>
              <a:rPr lang="en-GB" b="1" dirty="0">
                <a:solidFill>
                  <a:schemeClr val="tx2"/>
                </a:solidFill>
                <a:latin typeface="+mj-lt"/>
                <a:ea typeface="+mj-ea"/>
                <a:cs typeface="+mj-cs"/>
              </a:rPr>
              <a:t>Section 1: Teaching Philosophy</a:t>
            </a:r>
          </a:p>
          <a:p>
            <a:pPr>
              <a:lnSpc>
                <a:spcPct val="100000"/>
              </a:lnSpc>
            </a:pPr>
            <a:r>
              <a:rPr lang="en-GB" b="1" dirty="0">
                <a:solidFill>
                  <a:schemeClr val="tx2"/>
                </a:solidFill>
                <a:latin typeface="+mj-lt"/>
                <a:ea typeface="+mj-ea"/>
                <a:cs typeface="+mj-cs"/>
              </a:rPr>
              <a:t>Section 2: Definition of data mining</a:t>
            </a:r>
          </a:p>
          <a:p>
            <a:pPr>
              <a:lnSpc>
                <a:spcPct val="100000"/>
              </a:lnSpc>
            </a:pPr>
            <a:r>
              <a:rPr lang="en-GB" b="1" dirty="0">
                <a:solidFill>
                  <a:schemeClr val="tx2"/>
                </a:solidFill>
                <a:latin typeface="+mj-lt"/>
                <a:ea typeface="+mj-ea"/>
                <a:cs typeface="+mj-cs"/>
              </a:rPr>
              <a:t>Section 3: Definition of machine learning</a:t>
            </a:r>
          </a:p>
          <a:p>
            <a:pPr>
              <a:lnSpc>
                <a:spcPct val="100000"/>
              </a:lnSpc>
            </a:pPr>
            <a:r>
              <a:rPr lang="en-GB" b="1" dirty="0">
                <a:solidFill>
                  <a:schemeClr val="tx2"/>
                </a:solidFill>
                <a:latin typeface="+mj-lt"/>
                <a:ea typeface="+mj-ea"/>
                <a:cs typeface="+mj-cs"/>
              </a:rPr>
              <a:t>Section 4: Main concepts of data mining</a:t>
            </a:r>
          </a:p>
          <a:p>
            <a:pPr>
              <a:lnSpc>
                <a:spcPct val="100000"/>
              </a:lnSpc>
            </a:pPr>
            <a:r>
              <a:rPr lang="en-GB" b="1" dirty="0">
                <a:solidFill>
                  <a:schemeClr val="tx2"/>
                </a:solidFill>
                <a:latin typeface="+mj-lt"/>
                <a:ea typeface="+mj-ea"/>
                <a:cs typeface="+mj-cs"/>
              </a:rPr>
              <a:t>Section 5: Data Mining applications examples</a:t>
            </a:r>
          </a:p>
          <a:p>
            <a:pPr>
              <a:lnSpc>
                <a:spcPct val="100000"/>
              </a:lnSpc>
            </a:pPr>
            <a:endParaRPr lang="en-GB" sz="1400" dirty="0">
              <a:latin typeface="Helvetica" panose="020B0604020202020204" pitchFamily="34" charset="0"/>
              <a:cs typeface="Helvetica" panose="020B0604020202020204" pitchFamily="34" charset="0"/>
            </a:endParaRPr>
          </a:p>
        </p:txBody>
      </p:sp>
      <p:sp>
        <p:nvSpPr>
          <p:cNvPr id="4" name="Slide Number Placeholder 3">
            <a:extLst>
              <a:ext uri="{FF2B5EF4-FFF2-40B4-BE49-F238E27FC236}">
                <a16:creationId xmlns:a16="http://schemas.microsoft.com/office/drawing/2014/main" id="{D2F828EE-4FFD-60C0-0276-A2A87F698B2A}"/>
              </a:ext>
            </a:extLst>
          </p:cNvPr>
          <p:cNvSpPr>
            <a:spLocks noGrp="1"/>
          </p:cNvSpPr>
          <p:nvPr>
            <p:ph type="sldNum" sz="quarter" idx="12"/>
          </p:nvPr>
        </p:nvSpPr>
        <p:spPr/>
        <p:txBody>
          <a:bodyPr/>
          <a:lstStyle/>
          <a:p>
            <a:fld id="{1AE971F0-0CD2-4C47-8087-EBCE9716EA84}" type="slidenum">
              <a:rPr lang="en-GB" smtClean="0"/>
              <a:t>2</a:t>
            </a:fld>
            <a:endParaRPr lang="en-GB"/>
          </a:p>
        </p:txBody>
      </p:sp>
    </p:spTree>
    <p:extLst>
      <p:ext uri="{BB962C8B-B14F-4D97-AF65-F5344CB8AC3E}">
        <p14:creationId xmlns:p14="http://schemas.microsoft.com/office/powerpoint/2010/main" val="1505644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C609-5948-9A11-80F0-1BD083E1B31F}"/>
              </a:ext>
            </a:extLst>
          </p:cNvPr>
          <p:cNvSpPr>
            <a:spLocks noGrp="1"/>
          </p:cNvSpPr>
          <p:nvPr>
            <p:ph type="title"/>
          </p:nvPr>
        </p:nvSpPr>
        <p:spPr>
          <a:xfrm>
            <a:off x="689113" y="192013"/>
            <a:ext cx="10515600" cy="1325563"/>
          </a:xfrm>
        </p:spPr>
        <p:txBody>
          <a:bodyPr/>
          <a:lstStyle/>
          <a:p>
            <a:r>
              <a:rPr lang="en-IE" dirty="0"/>
              <a:t>Defend from Social media platforms</a:t>
            </a:r>
          </a:p>
        </p:txBody>
      </p:sp>
      <p:sp>
        <p:nvSpPr>
          <p:cNvPr id="3" name="Content Placeholder 2">
            <a:extLst>
              <a:ext uri="{FF2B5EF4-FFF2-40B4-BE49-F238E27FC236}">
                <a16:creationId xmlns:a16="http://schemas.microsoft.com/office/drawing/2014/main" id="{82912219-2C15-56FB-FA2F-97F8FFF19486}"/>
              </a:ext>
            </a:extLst>
          </p:cNvPr>
          <p:cNvSpPr>
            <a:spLocks noGrp="1"/>
          </p:cNvSpPr>
          <p:nvPr>
            <p:ph sz="half" idx="1"/>
          </p:nvPr>
        </p:nvSpPr>
        <p:spPr>
          <a:xfrm>
            <a:off x="689112" y="1638734"/>
            <a:ext cx="10664687" cy="4351338"/>
          </a:xfrm>
          <a:solidFill>
            <a:schemeClr val="accent4">
              <a:lumMod val="20000"/>
              <a:lumOff val="80000"/>
            </a:schemeClr>
          </a:solidFill>
          <a:ln>
            <a:solidFill>
              <a:schemeClr val="tx1"/>
            </a:solidFill>
          </a:ln>
        </p:spPr>
        <p:txBody>
          <a:bodyPr numCol="2">
            <a:normAutofit/>
          </a:bodyPr>
          <a:lstStyle/>
          <a:p>
            <a:pPr>
              <a:lnSpc>
                <a:spcPct val="100000"/>
              </a:lnSpc>
            </a:pPr>
            <a:r>
              <a:rPr lang="en-IE" dirty="0"/>
              <a:t>Track the time you spend</a:t>
            </a:r>
          </a:p>
          <a:p>
            <a:pPr>
              <a:lnSpc>
                <a:spcPct val="100000"/>
              </a:lnSpc>
            </a:pPr>
            <a:r>
              <a:rPr lang="en-IE" dirty="0"/>
              <a:t>Use filters</a:t>
            </a:r>
          </a:p>
          <a:p>
            <a:pPr>
              <a:lnSpc>
                <a:spcPct val="100000"/>
              </a:lnSpc>
            </a:pPr>
            <a:r>
              <a:rPr lang="en-IE" dirty="0"/>
              <a:t>Delay the launch of the app</a:t>
            </a:r>
          </a:p>
          <a:p>
            <a:pPr>
              <a:lnSpc>
                <a:spcPct val="100000"/>
              </a:lnSpc>
            </a:pPr>
            <a:r>
              <a:rPr lang="en-IE" dirty="0"/>
              <a:t>Meet people in person.</a:t>
            </a:r>
          </a:p>
          <a:p>
            <a:pPr>
              <a:lnSpc>
                <a:spcPct val="100000"/>
              </a:lnSpc>
            </a:pPr>
            <a:r>
              <a:rPr lang="en-IE" dirty="0"/>
              <a:t>Go to the library.</a:t>
            </a:r>
          </a:p>
          <a:p>
            <a:pPr>
              <a:lnSpc>
                <a:spcPct val="100000"/>
              </a:lnSpc>
            </a:pPr>
            <a:r>
              <a:rPr lang="en-IE" dirty="0"/>
              <a:t>Pause – stop mindless Browsing.</a:t>
            </a:r>
          </a:p>
          <a:p>
            <a:pPr>
              <a:lnSpc>
                <a:spcPct val="100000"/>
              </a:lnSpc>
            </a:pPr>
            <a:r>
              <a:rPr lang="en-IE" dirty="0" err="1"/>
              <a:t>StayFocused</a:t>
            </a:r>
            <a:endParaRPr lang="en-IE" dirty="0"/>
          </a:p>
          <a:p>
            <a:pPr>
              <a:lnSpc>
                <a:spcPct val="100000"/>
              </a:lnSpc>
            </a:pPr>
            <a:r>
              <a:rPr lang="en-IE" dirty="0"/>
              <a:t>Freedom</a:t>
            </a:r>
          </a:p>
          <a:p>
            <a:pPr>
              <a:lnSpc>
                <a:spcPct val="100000"/>
              </a:lnSpc>
            </a:pPr>
            <a:r>
              <a:rPr lang="en-IE" dirty="0"/>
              <a:t>Space</a:t>
            </a:r>
          </a:p>
          <a:p>
            <a:pPr>
              <a:lnSpc>
                <a:spcPct val="100000"/>
              </a:lnSpc>
            </a:pPr>
            <a:r>
              <a:rPr lang="en-IE" dirty="0"/>
              <a:t>Momentum</a:t>
            </a:r>
          </a:p>
          <a:p>
            <a:pPr>
              <a:lnSpc>
                <a:spcPct val="100000"/>
              </a:lnSpc>
            </a:pPr>
            <a:r>
              <a:rPr lang="en-IE" dirty="0"/>
              <a:t>Phone – One</a:t>
            </a:r>
          </a:p>
          <a:p>
            <a:pPr>
              <a:lnSpc>
                <a:spcPct val="100000"/>
              </a:lnSpc>
            </a:pPr>
            <a:r>
              <a:rPr lang="en-IE" b="1"/>
              <a:t>Wildlife</a:t>
            </a:r>
            <a:r>
              <a:rPr lang="en-IE" b="1" dirty="0"/>
              <a:t>: Phone Addiction</a:t>
            </a:r>
          </a:p>
          <a:p>
            <a:pPr marL="0" indent="0">
              <a:lnSpc>
                <a:spcPct val="100000"/>
              </a:lnSpc>
              <a:buNone/>
            </a:pPr>
            <a:endParaRPr lang="en-IE" dirty="0">
              <a:solidFill>
                <a:srgbClr val="92D050"/>
              </a:solidFill>
            </a:endParaRPr>
          </a:p>
        </p:txBody>
      </p:sp>
      <p:sp>
        <p:nvSpPr>
          <p:cNvPr id="5" name="Slide Number Placeholder 4">
            <a:extLst>
              <a:ext uri="{FF2B5EF4-FFF2-40B4-BE49-F238E27FC236}">
                <a16:creationId xmlns:a16="http://schemas.microsoft.com/office/drawing/2014/main" id="{A87819CD-BD17-19ED-7CC4-0F80FB65446C}"/>
              </a:ext>
            </a:extLst>
          </p:cNvPr>
          <p:cNvSpPr>
            <a:spLocks noGrp="1"/>
          </p:cNvSpPr>
          <p:nvPr>
            <p:ph type="sldNum" sz="quarter" idx="12"/>
          </p:nvPr>
        </p:nvSpPr>
        <p:spPr/>
        <p:txBody>
          <a:bodyPr/>
          <a:lstStyle/>
          <a:p>
            <a:fld id="{1AE971F0-0CD2-4C47-8087-EBCE9716EA84}" type="slidenum">
              <a:rPr lang="en-GB" smtClean="0"/>
              <a:t>20</a:t>
            </a:fld>
            <a:endParaRPr lang="en-GB"/>
          </a:p>
        </p:txBody>
      </p:sp>
    </p:spTree>
    <p:extLst>
      <p:ext uri="{BB962C8B-B14F-4D97-AF65-F5344CB8AC3E}">
        <p14:creationId xmlns:p14="http://schemas.microsoft.com/office/powerpoint/2010/main" val="1961976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E90CB9-1EB8-4471-A201-488DDBEAFE51}"/>
              </a:ext>
            </a:extLst>
          </p:cNvPr>
          <p:cNvSpPr>
            <a:spLocks noGrp="1"/>
          </p:cNvSpPr>
          <p:nvPr>
            <p:ph type="title"/>
          </p:nvPr>
        </p:nvSpPr>
        <p:spPr>
          <a:xfrm>
            <a:off x="838200" y="365125"/>
            <a:ext cx="10515600" cy="1325563"/>
          </a:xfrm>
        </p:spPr>
        <p:txBody>
          <a:bodyPr anchor="ctr">
            <a:normAutofit/>
          </a:bodyPr>
          <a:lstStyle/>
          <a:p>
            <a:r>
              <a:rPr lang="en-IE" dirty="0"/>
              <a:t>Set an alarm to detect movement</a:t>
            </a:r>
          </a:p>
        </p:txBody>
      </p:sp>
      <p:sp>
        <p:nvSpPr>
          <p:cNvPr id="7" name="Content Placeholder 6">
            <a:extLst>
              <a:ext uri="{FF2B5EF4-FFF2-40B4-BE49-F238E27FC236}">
                <a16:creationId xmlns:a16="http://schemas.microsoft.com/office/drawing/2014/main" id="{95CFAF48-91E6-D770-A570-4B06FC34393C}"/>
              </a:ext>
            </a:extLst>
          </p:cNvPr>
          <p:cNvSpPr>
            <a:spLocks noGrp="1"/>
          </p:cNvSpPr>
          <p:nvPr>
            <p:ph sz="half" idx="1"/>
          </p:nvPr>
        </p:nvSpPr>
        <p:spPr>
          <a:xfrm>
            <a:off x="838199" y="1825625"/>
            <a:ext cx="6884963" cy="4351338"/>
          </a:xfrm>
        </p:spPr>
        <p:txBody>
          <a:bodyPr>
            <a:normAutofit/>
          </a:bodyPr>
          <a:lstStyle/>
          <a:p>
            <a:pPr>
              <a:lnSpc>
                <a:spcPct val="100000"/>
              </a:lnSpc>
            </a:pPr>
            <a:r>
              <a:rPr lang="en-IE" dirty="0"/>
              <a:t>You should stand up for around 30 to 40 minutes to activate your system.</a:t>
            </a:r>
          </a:p>
        </p:txBody>
      </p:sp>
      <p:pic>
        <p:nvPicPr>
          <p:cNvPr id="8194" name="Picture 2" descr="Exercised: The Science of Physical Activity, Rest and Health: Lieberman,  Daniel: 9780141986364: Amazon.com: Books">
            <a:extLst>
              <a:ext uri="{FF2B5EF4-FFF2-40B4-BE49-F238E27FC236}">
                <a16:creationId xmlns:a16="http://schemas.microsoft.com/office/drawing/2014/main" id="{97779B18-F669-D5B8-2879-8700CCAEE9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11263" y="1561334"/>
            <a:ext cx="2839248" cy="4351338"/>
          </a:xfrm>
          <a:prstGeom prst="rect">
            <a:avLst/>
          </a:prstGeom>
          <a:solidFill>
            <a:srgbClr val="FFFFFF"/>
          </a:solidFill>
          <a:ln>
            <a:solidFill>
              <a:schemeClr val="tx1"/>
            </a:solidFill>
          </a:ln>
        </p:spPr>
      </p:pic>
      <p:sp>
        <p:nvSpPr>
          <p:cNvPr id="5" name="Slide Number Placeholder 4">
            <a:extLst>
              <a:ext uri="{FF2B5EF4-FFF2-40B4-BE49-F238E27FC236}">
                <a16:creationId xmlns:a16="http://schemas.microsoft.com/office/drawing/2014/main" id="{02C0DE9F-D5DD-F903-E168-11164FC1BF2C}"/>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21</a:t>
            </a:fld>
            <a:endParaRPr lang="en-GB"/>
          </a:p>
        </p:txBody>
      </p:sp>
      <p:pic>
        <p:nvPicPr>
          <p:cNvPr id="4098" name="Picture 2" descr="Thenanobel Programming 17.01 - Openclipart">
            <a:extLst>
              <a:ext uri="{FF2B5EF4-FFF2-40B4-BE49-F238E27FC236}">
                <a16:creationId xmlns:a16="http://schemas.microsoft.com/office/drawing/2014/main" id="{8B5EC18C-8B58-463F-AFD9-3FAFD4CD2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868" y="2897334"/>
            <a:ext cx="2284268" cy="22842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17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62E8-6D66-B6C0-4F1F-17A1A08E9F2F}"/>
              </a:ext>
            </a:extLst>
          </p:cNvPr>
          <p:cNvSpPr>
            <a:spLocks noGrp="1"/>
          </p:cNvSpPr>
          <p:nvPr>
            <p:ph type="title"/>
          </p:nvPr>
        </p:nvSpPr>
        <p:spPr/>
        <p:txBody>
          <a:bodyPr/>
          <a:lstStyle/>
          <a:p>
            <a:r>
              <a:rPr lang="en-IE" dirty="0"/>
              <a:t>Resources for Presentations</a:t>
            </a:r>
          </a:p>
        </p:txBody>
      </p:sp>
      <p:sp>
        <p:nvSpPr>
          <p:cNvPr id="3" name="Content Placeholder 2">
            <a:extLst>
              <a:ext uri="{FF2B5EF4-FFF2-40B4-BE49-F238E27FC236}">
                <a16:creationId xmlns:a16="http://schemas.microsoft.com/office/drawing/2014/main" id="{E5ED6BC7-F864-A6DB-0B5F-179342B8CA84}"/>
              </a:ext>
            </a:extLst>
          </p:cNvPr>
          <p:cNvSpPr>
            <a:spLocks noGrp="1"/>
          </p:cNvSpPr>
          <p:nvPr>
            <p:ph sz="half" idx="1"/>
          </p:nvPr>
        </p:nvSpPr>
        <p:spPr>
          <a:xfrm>
            <a:off x="838200" y="1825625"/>
            <a:ext cx="10061448" cy="2691946"/>
          </a:xfrm>
        </p:spPr>
        <p:txBody>
          <a:bodyPr>
            <a:normAutofit/>
          </a:bodyPr>
          <a:lstStyle/>
          <a:p>
            <a:pPr>
              <a:lnSpc>
                <a:spcPct val="100000"/>
              </a:lnSpc>
            </a:pPr>
            <a:r>
              <a:rPr lang="en-IE" sz="2400" dirty="0">
                <a:hlinkClick r:id="rId2"/>
              </a:rPr>
              <a:t>https://www.flaticon.com/</a:t>
            </a:r>
            <a:r>
              <a:rPr lang="en-IE" sz="2400" dirty="0"/>
              <a:t> Access 11.4M+ vector icons &amp; stickers</a:t>
            </a:r>
          </a:p>
          <a:p>
            <a:pPr>
              <a:lnSpc>
                <a:spcPct val="100000"/>
              </a:lnSpc>
            </a:pPr>
            <a:r>
              <a:rPr lang="en-IE" sz="2400" dirty="0">
                <a:solidFill>
                  <a:srgbClr val="00B050"/>
                </a:solidFill>
              </a:rPr>
              <a:t>Grammarly - Recommended</a:t>
            </a:r>
          </a:p>
          <a:p>
            <a:pPr>
              <a:lnSpc>
                <a:spcPct val="100000"/>
              </a:lnSpc>
            </a:pPr>
            <a:r>
              <a:rPr lang="en-IE" sz="2400" dirty="0"/>
              <a:t>Use “Creative Commons” in the filter when looking at Google Images.</a:t>
            </a:r>
          </a:p>
        </p:txBody>
      </p:sp>
      <p:sp>
        <p:nvSpPr>
          <p:cNvPr id="5" name="Slide Number Placeholder 4">
            <a:extLst>
              <a:ext uri="{FF2B5EF4-FFF2-40B4-BE49-F238E27FC236}">
                <a16:creationId xmlns:a16="http://schemas.microsoft.com/office/drawing/2014/main" id="{52835E9A-5B8E-0E0D-D2B8-ED004BB0E309}"/>
              </a:ext>
            </a:extLst>
          </p:cNvPr>
          <p:cNvSpPr>
            <a:spLocks noGrp="1"/>
          </p:cNvSpPr>
          <p:nvPr>
            <p:ph type="sldNum" sz="quarter" idx="12"/>
          </p:nvPr>
        </p:nvSpPr>
        <p:spPr/>
        <p:txBody>
          <a:bodyPr/>
          <a:lstStyle/>
          <a:p>
            <a:fld id="{1AE971F0-0CD2-4C47-8087-EBCE9716EA84}" type="slidenum">
              <a:rPr lang="en-GB" smtClean="0"/>
              <a:t>22</a:t>
            </a:fld>
            <a:endParaRPr lang="en-GB"/>
          </a:p>
        </p:txBody>
      </p:sp>
      <p:pic>
        <p:nvPicPr>
          <p:cNvPr id="1028" name="Picture 4" descr="About CC Licenses - Creative Commons">
            <a:extLst>
              <a:ext uri="{FF2B5EF4-FFF2-40B4-BE49-F238E27FC236}">
                <a16:creationId xmlns:a16="http://schemas.microsoft.com/office/drawing/2014/main" id="{1C9632C8-F763-17AE-EB05-6AC719A4A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631927" y="2773679"/>
            <a:ext cx="560329" cy="56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574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rotWithShape="1">
          <a:blip r:embed="rId2"/>
          <a:srcRect t="12734" b="5150"/>
          <a:stretch/>
        </p:blipFill>
        <p:spPr>
          <a:xfrm>
            <a:off x="2188029" y="400519"/>
            <a:ext cx="7355847" cy="3803755"/>
          </a:xfrm>
          <a:prstGeom prst="rect">
            <a:avLst/>
          </a:prstGeom>
          <a:ln w="0">
            <a:noFill/>
          </a:ln>
        </p:spPr>
      </p:pic>
      <p:sp>
        <p:nvSpPr>
          <p:cNvPr id="55" name="PlaceHolder 2"/>
          <p:cNvSpPr>
            <a:spLocks noGrp="1"/>
          </p:cNvSpPr>
          <p:nvPr>
            <p:ph idx="1"/>
          </p:nvPr>
        </p:nvSpPr>
        <p:spPr>
          <a:xfrm>
            <a:off x="762000" y="4549734"/>
            <a:ext cx="10515600" cy="1137372"/>
          </a:xfrm>
          <a:prstGeom prst="rect">
            <a:avLst/>
          </a:prstGeom>
          <a:solidFill>
            <a:schemeClr val="bg1">
              <a:lumMod val="90000"/>
            </a:schemeClr>
          </a:solidFill>
          <a:ln w="0">
            <a:solidFill>
              <a:schemeClr val="tx1"/>
            </a:solidFill>
          </a:ln>
        </p:spPr>
        <p:txBody>
          <a:bodyPr vert="horz" lIns="0" tIns="0" rIns="0" bIns="0" rtlCol="0" anchor="ctr">
            <a:normAutofit/>
          </a:bodyPr>
          <a:lstStyle/>
          <a:p>
            <a:pPr marL="457200" lvl="1" indent="0">
              <a:lnSpc>
                <a:spcPct val="110000"/>
              </a:lnSpc>
              <a:spcBef>
                <a:spcPts val="1714"/>
              </a:spcBef>
              <a:buClr>
                <a:srgbClr val="000000"/>
              </a:buClr>
              <a:buSzPct val="45000"/>
              <a:buNone/>
            </a:pPr>
            <a:r>
              <a:rPr lang="en-IE" sz="2400" b="0" spc="-1" dirty="0">
                <a:latin typeface="Arial"/>
              </a:rPr>
              <a:t>AI used to be something a few guys did in a research laboratory. </a:t>
            </a:r>
            <a:r>
              <a:rPr lang="en-IE" sz="2400" spc="-1" dirty="0">
                <a:latin typeface="Arial"/>
              </a:rPr>
              <a:t>Why has it become so popular?</a:t>
            </a:r>
            <a:endParaRPr lang="en-IE" sz="2400" b="0" spc="-1" dirty="0">
              <a:latin typeface="Arial"/>
            </a:endParaRPr>
          </a:p>
        </p:txBody>
      </p:sp>
      <p:sp>
        <p:nvSpPr>
          <p:cNvPr id="2" name="Slide Number Placeholder 1">
            <a:extLst>
              <a:ext uri="{FF2B5EF4-FFF2-40B4-BE49-F238E27FC236}">
                <a16:creationId xmlns:a16="http://schemas.microsoft.com/office/drawing/2014/main" id="{C2DA07C9-DF11-BD4E-1749-80A148734C5A}"/>
              </a:ext>
            </a:extLst>
          </p:cNvPr>
          <p:cNvSpPr>
            <a:spLocks noGrp="1"/>
          </p:cNvSpPr>
          <p:nvPr>
            <p:ph type="sldNum" sz="quarter" idx="12"/>
          </p:nvPr>
        </p:nvSpPr>
        <p:spPr/>
        <p:txBody>
          <a:bodyPr/>
          <a:lstStyle/>
          <a:p>
            <a:fld id="{E87C5FFD-53E3-4CE1-A44F-2F5527FE0597}" type="slidenum">
              <a:rPr lang="en-GB" smtClean="0">
                <a:solidFill>
                  <a:schemeClr val="tx1"/>
                </a:solidFill>
              </a:rPr>
              <a:t>23</a:t>
            </a:fld>
            <a:endParaRPr lang="en-GB">
              <a:solidFill>
                <a:schemeClr val="tx1"/>
              </a:solidFill>
            </a:endParaRPr>
          </a:p>
        </p:txBody>
      </p:sp>
    </p:spTree>
    <p:extLst>
      <p:ext uri="{BB962C8B-B14F-4D97-AF65-F5344CB8AC3E}">
        <p14:creationId xmlns:p14="http://schemas.microsoft.com/office/powerpoint/2010/main" val="156555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PlaceHolder 2"/>
          <p:cNvSpPr>
            <a:spLocks noGrp="1"/>
          </p:cNvSpPr>
          <p:nvPr>
            <p:ph idx="1"/>
          </p:nvPr>
        </p:nvSpPr>
        <p:spPr>
          <a:xfrm>
            <a:off x="5516233" y="390327"/>
            <a:ext cx="6584373" cy="1569660"/>
          </a:xfrm>
          <a:prstGeom prst="rect">
            <a:avLst/>
          </a:prstGeom>
          <a:noFill/>
        </p:spPr>
        <p:txBody>
          <a:bodyPr wrap="square">
            <a:spAutoFit/>
          </a:bodyPr>
          <a:lstStyle/>
          <a:p>
            <a:pPr marL="522461" indent="-391846">
              <a:lnSpc>
                <a:spcPct val="100000"/>
              </a:lnSpc>
              <a:spcBef>
                <a:spcPts val="1714"/>
              </a:spcBef>
              <a:buClr>
                <a:srgbClr val="000000"/>
              </a:buClr>
              <a:buSzPct val="45000"/>
              <a:buFont typeface="Wingdings" charset="2"/>
              <a:buChar char=""/>
            </a:pPr>
            <a:r>
              <a:rPr lang="en-IE" sz="3200" spc="-1" dirty="0">
                <a:latin typeface="Arial"/>
              </a:rPr>
              <a:t>The reason why Data Mining has become so popular is...  income.</a:t>
            </a:r>
          </a:p>
        </p:txBody>
      </p:sp>
      <p:sp>
        <p:nvSpPr>
          <p:cNvPr id="3" name="Slide Number Placeholder 2">
            <a:extLst>
              <a:ext uri="{FF2B5EF4-FFF2-40B4-BE49-F238E27FC236}">
                <a16:creationId xmlns:a16="http://schemas.microsoft.com/office/drawing/2014/main" id="{D1B18878-7107-1796-A4CF-D5E945B1E38E}"/>
              </a:ext>
            </a:extLst>
          </p:cNvPr>
          <p:cNvSpPr>
            <a:spLocks noGrp="1"/>
          </p:cNvSpPr>
          <p:nvPr>
            <p:ph type="sldNum" sz="quarter" idx="12"/>
          </p:nvPr>
        </p:nvSpPr>
        <p:spPr/>
        <p:txBody>
          <a:bodyPr/>
          <a:lstStyle/>
          <a:p>
            <a:fld id="{E87C5FFD-53E3-4CE1-A44F-2F5527FE0597}" type="slidenum">
              <a:rPr lang="en-GB" smtClean="0"/>
              <a:t>24</a:t>
            </a:fld>
            <a:endParaRPr lang="en-GB" dirty="0"/>
          </a:p>
        </p:txBody>
      </p:sp>
      <p:pic>
        <p:nvPicPr>
          <p:cNvPr id="145410" name="Picture 2" descr="May be an image of text that says &quot;YAHOO! AMERICAN EXPRESS adidas BBC FVINE Walmart CNN ups Coca-Cola FedEx Corporation Google HARLEY DAVIDSON COMPANY HONDA The Power of Dreams NFL NOKIA Connecting People hp invent STARBUCKS IM COFFEE McDonald's TOYOTA Mercedes Mobil PUMA. PEPSI&quot;">
            <a:extLst>
              <a:ext uri="{FF2B5EF4-FFF2-40B4-BE49-F238E27FC236}">
                <a16:creationId xmlns:a16="http://schemas.microsoft.com/office/drawing/2014/main" id="{E3ED09A6-2A48-35E0-2056-DAF9E120A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938" y="2229457"/>
            <a:ext cx="4297862" cy="29972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D337A4-75B4-2F50-13DE-BE3461545745}"/>
              </a:ext>
            </a:extLst>
          </p:cNvPr>
          <p:cNvSpPr txBox="1"/>
          <p:nvPr/>
        </p:nvSpPr>
        <p:spPr>
          <a:xfrm>
            <a:off x="133090" y="4575636"/>
            <a:ext cx="5962910" cy="1569660"/>
          </a:xfrm>
          <a:prstGeom prst="rect">
            <a:avLst/>
          </a:prstGeom>
          <a:noFill/>
        </p:spPr>
        <p:txBody>
          <a:bodyPr wrap="square">
            <a:spAutoFit/>
          </a:bodyPr>
          <a:lstStyle/>
          <a:p>
            <a:pPr marL="522461" indent="-391846">
              <a:spcBef>
                <a:spcPts val="1714"/>
              </a:spcBef>
              <a:buClr>
                <a:srgbClr val="000000"/>
              </a:buClr>
              <a:buSzPct val="45000"/>
              <a:buFont typeface="Wingdings" charset="2"/>
              <a:buChar char=""/>
            </a:pPr>
            <a:r>
              <a:rPr lang="en-IE" sz="3200" spc="-1" dirty="0">
                <a:latin typeface="Arial"/>
              </a:rPr>
              <a:t>Companies have discovered that DM can help them increase their benefits.</a:t>
            </a:r>
          </a:p>
        </p:txBody>
      </p:sp>
      <p:pic>
        <p:nvPicPr>
          <p:cNvPr id="3074" name="Picture 2" descr="HD wallpaper: Increasing Graph Indicating Progress Report And Financial,  advance | Wallpaper Flare">
            <a:extLst>
              <a:ext uri="{FF2B5EF4-FFF2-40B4-BE49-F238E27FC236}">
                <a16:creationId xmlns:a16="http://schemas.microsoft.com/office/drawing/2014/main" id="{83AE4A09-8EB4-9EA7-7D57-90398ED98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14" y="431438"/>
            <a:ext cx="4201131" cy="38176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97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BD6D19-71CD-F0E4-63C7-6EC009295A59}"/>
              </a:ext>
            </a:extLst>
          </p:cNvPr>
          <p:cNvSpPr>
            <a:spLocks noGrp="1"/>
          </p:cNvSpPr>
          <p:nvPr>
            <p:ph type="title"/>
          </p:nvPr>
        </p:nvSpPr>
        <p:spPr>
          <a:xfrm>
            <a:off x="831850" y="4816548"/>
            <a:ext cx="10515600" cy="1223851"/>
          </a:xfrm>
          <a:ln>
            <a:solidFill>
              <a:schemeClr val="tx1"/>
            </a:solidFill>
          </a:ln>
        </p:spPr>
        <p:txBody>
          <a:bodyPr anchor="b">
            <a:noAutofit/>
          </a:bodyPr>
          <a:lstStyle/>
          <a:p>
            <a:pPr algn="l"/>
            <a:r>
              <a:rPr lang="en-GB" sz="3600" dirty="0"/>
              <a:t>Section 2: </a:t>
            </a:r>
            <a:br>
              <a:rPr lang="en-GB" sz="3600" dirty="0"/>
            </a:br>
            <a:r>
              <a:rPr lang="en-GB" sz="3600" dirty="0"/>
              <a:t>Definition of data mining</a:t>
            </a:r>
            <a:endParaRPr lang="en-IE" sz="3600" dirty="0"/>
          </a:p>
        </p:txBody>
      </p:sp>
      <p:sp>
        <p:nvSpPr>
          <p:cNvPr id="7" name="Slide Number Placeholder 6">
            <a:extLst>
              <a:ext uri="{FF2B5EF4-FFF2-40B4-BE49-F238E27FC236}">
                <a16:creationId xmlns:a16="http://schemas.microsoft.com/office/drawing/2014/main" id="{6BA64DFD-193E-8E92-4B81-615BE8AC4947}"/>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25</a:t>
            </a:fld>
            <a:endParaRPr lang="en-GB"/>
          </a:p>
        </p:txBody>
      </p:sp>
      <p:pic>
        <p:nvPicPr>
          <p:cNvPr id="2" name="Picture 2" descr="Free Birds Eye Photography of Mine Stock Photo">
            <a:extLst>
              <a:ext uri="{FF2B5EF4-FFF2-40B4-BE49-F238E27FC236}">
                <a16:creationId xmlns:a16="http://schemas.microsoft.com/office/drawing/2014/main" id="{EC6E95FC-00D6-274C-27C2-34056BBCA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02" t="9153" b="28622"/>
          <a:stretch/>
        </p:blipFill>
        <p:spPr bwMode="auto">
          <a:xfrm>
            <a:off x="2306539" y="567026"/>
            <a:ext cx="7137488" cy="3901672"/>
          </a:xfrm>
          <a:prstGeom prst="rect">
            <a:avLst/>
          </a:prstGeom>
          <a:solidFill>
            <a:srgbClr val="FFFFFF"/>
          </a:solidFill>
          <a:ln>
            <a:solidFill>
              <a:schemeClr val="tx1"/>
            </a:solidFill>
          </a:ln>
        </p:spPr>
      </p:pic>
    </p:spTree>
    <p:extLst>
      <p:ext uri="{BB962C8B-B14F-4D97-AF65-F5344CB8AC3E}">
        <p14:creationId xmlns:p14="http://schemas.microsoft.com/office/powerpoint/2010/main" val="3400365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ACE7-3309-1D8F-7E4B-C11EEAD1100A}"/>
              </a:ext>
            </a:extLst>
          </p:cNvPr>
          <p:cNvSpPr>
            <a:spLocks noGrp="1"/>
          </p:cNvSpPr>
          <p:nvPr>
            <p:ph type="title"/>
          </p:nvPr>
        </p:nvSpPr>
        <p:spPr/>
        <p:txBody>
          <a:bodyPr/>
          <a:lstStyle/>
          <a:p>
            <a:r>
              <a:rPr lang="en-US" sz="4400" dirty="0"/>
              <a:t>Definitions of data mining – Part 1</a:t>
            </a:r>
            <a:endParaRPr lang="en-US" b="1" dirty="0">
              <a:latin typeface="Helvetica"/>
              <a:cs typeface="Helvetica"/>
            </a:endParaRPr>
          </a:p>
        </p:txBody>
      </p:sp>
      <p:sp>
        <p:nvSpPr>
          <p:cNvPr id="5" name="Content Placeholder 4">
            <a:extLst>
              <a:ext uri="{FF2B5EF4-FFF2-40B4-BE49-F238E27FC236}">
                <a16:creationId xmlns:a16="http://schemas.microsoft.com/office/drawing/2014/main" id="{D7AA331A-BEC1-15EC-BECD-E3BFC0117044}"/>
              </a:ext>
            </a:extLst>
          </p:cNvPr>
          <p:cNvSpPr>
            <a:spLocks noGrp="1"/>
          </p:cNvSpPr>
          <p:nvPr>
            <p:ph idx="1"/>
          </p:nvPr>
        </p:nvSpPr>
        <p:spPr>
          <a:xfrm>
            <a:off x="838200" y="1825625"/>
            <a:ext cx="10515600" cy="3432175"/>
          </a:xfrm>
        </p:spPr>
        <p:txBody>
          <a:bodyPr>
            <a:normAutofit fontScale="85000" lnSpcReduction="20000"/>
          </a:bodyPr>
          <a:lstStyle/>
          <a:p>
            <a:pPr>
              <a:lnSpc>
                <a:spcPct val="120000"/>
              </a:lnSpc>
            </a:pPr>
            <a:r>
              <a:rPr lang="en-GB" sz="2800" b="1" dirty="0">
                <a:solidFill>
                  <a:srgbClr val="393939"/>
                </a:solidFill>
                <a:effectLst/>
                <a:latin typeface="+mn-lt"/>
                <a:cs typeface="Abadi Extra Light" panose="020F0302020204030204" pitchFamily="34" charset="0"/>
              </a:rPr>
              <a:t>Data mining </a:t>
            </a:r>
            <a:r>
              <a:rPr lang="en-GB" sz="2800" dirty="0">
                <a:solidFill>
                  <a:srgbClr val="393939"/>
                </a:solidFill>
                <a:effectLst/>
                <a:latin typeface="+mn-lt"/>
                <a:cs typeface="Abadi Extra Light" panose="020F0302020204030204" pitchFamily="34" charset="0"/>
              </a:rPr>
              <a:t>is a </a:t>
            </a:r>
            <a:r>
              <a:rPr lang="en-GB" sz="2800" dirty="0">
                <a:solidFill>
                  <a:srgbClr val="393939"/>
                </a:solidFill>
                <a:highlight>
                  <a:srgbClr val="FFFF00"/>
                </a:highlight>
                <a:latin typeface="+mn-lt"/>
              </a:rPr>
              <a:t>metaphor</a:t>
            </a:r>
            <a:r>
              <a:rPr lang="en-GB" sz="2800" dirty="0">
                <a:solidFill>
                  <a:srgbClr val="393939"/>
                </a:solidFill>
                <a:effectLst/>
                <a:highlight>
                  <a:srgbClr val="FFFF00"/>
                </a:highlight>
                <a:latin typeface="+mn-lt"/>
                <a:cs typeface="Abadi Extra Light" panose="020F0302020204030204" pitchFamily="34" charset="0"/>
              </a:rPr>
              <a:t> for mining minerals</a:t>
            </a:r>
            <a:r>
              <a:rPr lang="en-GB" sz="2800" dirty="0">
                <a:solidFill>
                  <a:srgbClr val="393939"/>
                </a:solidFill>
                <a:effectLst/>
                <a:latin typeface="+mn-lt"/>
                <a:cs typeface="Abadi Extra Light" panose="020F0302020204030204" pitchFamily="34" charset="0"/>
              </a:rPr>
              <a:t>. You need to process </a:t>
            </a:r>
            <a:r>
              <a:rPr lang="en-GB" sz="2800" dirty="0">
                <a:solidFill>
                  <a:srgbClr val="393939"/>
                </a:solidFill>
                <a:effectLst/>
                <a:highlight>
                  <a:srgbClr val="FFFF00"/>
                </a:highlight>
                <a:latin typeface="+mn-lt"/>
                <a:cs typeface="Abadi Extra Light" panose="020F0302020204030204" pitchFamily="34" charset="0"/>
              </a:rPr>
              <a:t>tons of earth to get some valuable gold</a:t>
            </a:r>
            <a:r>
              <a:rPr lang="en-GB" sz="2800" dirty="0">
                <a:solidFill>
                  <a:srgbClr val="393939"/>
                </a:solidFill>
                <a:effectLst/>
                <a:latin typeface="+mn-lt"/>
                <a:cs typeface="Abadi Extra Light" panose="020F0302020204030204" pitchFamily="34" charset="0"/>
              </a:rPr>
              <a:t>. In the same way, we need to process data to get some valuable information. However, </a:t>
            </a:r>
            <a:r>
              <a:rPr lang="en-GB" sz="2800" dirty="0">
                <a:solidFill>
                  <a:srgbClr val="393939"/>
                </a:solidFill>
                <a:latin typeface="+mn-lt"/>
                <a:cs typeface="Abadi Extra Light" panose="020F0302020204030204" pitchFamily="34" charset="0"/>
              </a:rPr>
              <a:t>this is not always true. Medical datasets tend to be very small cause they are hard to get.</a:t>
            </a:r>
            <a:endParaRPr lang="en-GB" sz="2800" dirty="0">
              <a:solidFill>
                <a:srgbClr val="393939"/>
              </a:solidFill>
              <a:effectLst/>
              <a:latin typeface="+mn-lt"/>
              <a:cs typeface="Abadi Extra Light" panose="020F0302020204030204" pitchFamily="34" charset="0"/>
            </a:endParaRPr>
          </a:p>
          <a:p>
            <a:pPr>
              <a:lnSpc>
                <a:spcPct val="120000"/>
              </a:lnSpc>
            </a:pPr>
            <a:r>
              <a:rPr lang="en-GB" sz="2800" b="1" dirty="0">
                <a:solidFill>
                  <a:srgbClr val="393939"/>
                </a:solidFill>
                <a:effectLst/>
                <a:latin typeface="+mn-lt"/>
                <a:cs typeface="Abadi Extra Light" panose="020F0302020204030204" pitchFamily="34" charset="0"/>
              </a:rPr>
              <a:t>Data mining </a:t>
            </a:r>
            <a:r>
              <a:rPr lang="en-GB" sz="2800" dirty="0">
                <a:solidFill>
                  <a:srgbClr val="393939"/>
                </a:solidFill>
                <a:effectLst/>
                <a:latin typeface="+mn-lt"/>
                <a:cs typeface="Abadi Extra Light" panose="020F0302020204030204" pitchFamily="34" charset="0"/>
              </a:rPr>
              <a:t>is a </a:t>
            </a:r>
            <a:r>
              <a:rPr lang="en-GB" sz="2800" dirty="0">
                <a:solidFill>
                  <a:srgbClr val="393939"/>
                </a:solidFill>
                <a:effectLst/>
                <a:highlight>
                  <a:srgbClr val="FFFF00"/>
                </a:highlight>
                <a:latin typeface="+mn-lt"/>
                <a:cs typeface="Abadi Extra Light" panose="020F0302020204030204" pitchFamily="34" charset="0"/>
              </a:rPr>
              <a:t>process of different steps (dataset pre-processing, feature selection, model building…) </a:t>
            </a:r>
            <a:r>
              <a:rPr lang="en-GB" sz="2800" dirty="0">
                <a:solidFill>
                  <a:srgbClr val="393939"/>
                </a:solidFill>
                <a:effectLst/>
                <a:latin typeface="+mn-lt"/>
                <a:cs typeface="Abadi Extra Light" panose="020F0302020204030204" pitchFamily="34" charset="0"/>
              </a:rPr>
              <a:t>to extract information and create models to predict certain things. It is applied in multiple domains such as medicine, the stock market, weather, sales, prices, etc.</a:t>
            </a:r>
          </a:p>
          <a:p>
            <a:pPr>
              <a:lnSpc>
                <a:spcPct val="120000"/>
              </a:lnSpc>
            </a:pPr>
            <a:endParaRPr lang="en-US" dirty="0"/>
          </a:p>
        </p:txBody>
      </p:sp>
      <p:sp>
        <p:nvSpPr>
          <p:cNvPr id="3" name="Slide Number Placeholder 2">
            <a:extLst>
              <a:ext uri="{FF2B5EF4-FFF2-40B4-BE49-F238E27FC236}">
                <a16:creationId xmlns:a16="http://schemas.microsoft.com/office/drawing/2014/main" id="{D30F01E2-C076-95D4-ED33-AC3F89331FFF}"/>
              </a:ext>
            </a:extLst>
          </p:cNvPr>
          <p:cNvSpPr>
            <a:spLocks noGrp="1"/>
          </p:cNvSpPr>
          <p:nvPr>
            <p:ph type="sldNum" sz="quarter" idx="12"/>
          </p:nvPr>
        </p:nvSpPr>
        <p:spPr/>
        <p:txBody>
          <a:bodyPr/>
          <a:lstStyle/>
          <a:p>
            <a:fld id="{1AE971F0-0CD2-4C47-8087-EBCE9716EA84}" type="slidenum">
              <a:rPr lang="en-GB" smtClean="0"/>
              <a:t>26</a:t>
            </a:fld>
            <a:endParaRPr lang="en-GB"/>
          </a:p>
        </p:txBody>
      </p:sp>
    </p:spTree>
    <p:extLst>
      <p:ext uri="{BB962C8B-B14F-4D97-AF65-F5344CB8AC3E}">
        <p14:creationId xmlns:p14="http://schemas.microsoft.com/office/powerpoint/2010/main" val="210731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27E3F4B5-E1E5-2756-B47C-64BC2F77080C}"/>
              </a:ext>
            </a:extLst>
          </p:cNvPr>
          <p:cNvSpPr>
            <a:spLocks noGrp="1"/>
          </p:cNvSpPr>
          <p:nvPr>
            <p:ph type="title"/>
          </p:nvPr>
        </p:nvSpPr>
        <p:spPr/>
        <p:txBody>
          <a:bodyPr/>
          <a:lstStyle/>
          <a:p>
            <a:pPr eaLnBrk="1" hangingPunct="1"/>
            <a:r>
              <a:rPr lang="en-US" sz="4400" dirty="0"/>
              <a:t>Definitions of data mining – Part 2</a:t>
            </a:r>
            <a:endParaRPr lang="en-IE" altLang="en-US" dirty="0">
              <a:ea typeface="ＭＳ Ｐゴシック" panose="020B0600070205080204" pitchFamily="34" charset="-128"/>
            </a:endParaRPr>
          </a:p>
        </p:txBody>
      </p:sp>
      <p:sp>
        <p:nvSpPr>
          <p:cNvPr id="26626" name="Content Placeholder 2">
            <a:extLst>
              <a:ext uri="{FF2B5EF4-FFF2-40B4-BE49-F238E27FC236}">
                <a16:creationId xmlns:a16="http://schemas.microsoft.com/office/drawing/2014/main" id="{DF5466A5-A5F1-300A-9176-8014BD941464}"/>
              </a:ext>
            </a:extLst>
          </p:cNvPr>
          <p:cNvSpPr>
            <a:spLocks noGrp="1"/>
          </p:cNvSpPr>
          <p:nvPr>
            <p:ph idx="1"/>
          </p:nvPr>
        </p:nvSpPr>
        <p:spPr>
          <a:xfrm>
            <a:off x="716280" y="1690688"/>
            <a:ext cx="10515600" cy="4351338"/>
          </a:xfrm>
        </p:spPr>
        <p:txBody>
          <a:bodyPr>
            <a:normAutofit fontScale="92500" lnSpcReduction="10000"/>
          </a:bodyPr>
          <a:lstStyle/>
          <a:p>
            <a:pPr eaLnBrk="1" hangingPunct="1">
              <a:lnSpc>
                <a:spcPct val="100000"/>
              </a:lnSpc>
              <a:buFont typeface="Wingdings" pitchFamily="2" charset="2"/>
              <a:buChar char="§"/>
            </a:pPr>
            <a:r>
              <a:rPr lang="en-IE" altLang="en-US" sz="2419" dirty="0">
                <a:ea typeface="ＭＳ Ｐゴシック" panose="020B0600070205080204" pitchFamily="34" charset="-128"/>
                <a:cs typeface="Calibri" panose="020F0502020204030204" pitchFamily="34" charset="0"/>
              </a:rPr>
              <a:t>Data processing </a:t>
            </a:r>
            <a:r>
              <a:rPr lang="en-IE" altLang="en-US" sz="2419" dirty="0">
                <a:highlight>
                  <a:srgbClr val="FFFF00"/>
                </a:highlight>
                <a:ea typeface="ＭＳ Ｐゴシック" panose="020B0600070205080204" pitchFamily="34" charset="-128"/>
                <a:cs typeface="Calibri" panose="020F0502020204030204" pitchFamily="34" charset="0"/>
              </a:rPr>
              <a:t>using sophisticated data search capabilities and statistical algorithms to discover patterns and correlations </a:t>
            </a:r>
            <a:r>
              <a:rPr lang="en-IE" altLang="en-US" sz="2419" dirty="0">
                <a:ea typeface="ＭＳ Ｐゴシック" panose="020B0600070205080204" pitchFamily="34" charset="-128"/>
                <a:cs typeface="Calibri" panose="020F0502020204030204" pitchFamily="34" charset="0"/>
              </a:rPr>
              <a:t>in large </a:t>
            </a:r>
            <a:r>
              <a:rPr lang="en-IE" altLang="en-US" sz="2419" dirty="0" err="1">
                <a:ea typeface="ＭＳ Ｐゴシック" panose="020B0600070205080204" pitchFamily="34" charset="-128"/>
                <a:cs typeface="Calibri" panose="020F0502020204030204" pitchFamily="34" charset="0"/>
              </a:rPr>
              <a:t>preexisting</a:t>
            </a:r>
            <a:r>
              <a:rPr lang="en-IE" altLang="en-US" sz="2419" dirty="0">
                <a:ea typeface="ＭＳ Ｐゴシック" panose="020B0600070205080204" pitchFamily="34" charset="-128"/>
                <a:cs typeface="Calibri" panose="020F0502020204030204" pitchFamily="34" charset="0"/>
              </a:rPr>
              <a:t> databases; a way to discover new meaning in data</a:t>
            </a:r>
            <a:br>
              <a:rPr lang="en-IE" altLang="en-US" sz="2419" dirty="0">
                <a:ea typeface="ＭＳ Ｐゴシック" panose="020B0600070205080204" pitchFamily="34" charset="-128"/>
                <a:cs typeface="Calibri" panose="020F0502020204030204" pitchFamily="34" charset="0"/>
              </a:rPr>
            </a:br>
            <a:r>
              <a:rPr lang="en-IE" altLang="en-US" sz="1935" dirty="0">
                <a:ea typeface="ＭＳ Ｐゴシック" panose="020B0600070205080204" pitchFamily="34" charset="-128"/>
                <a:cs typeface="Calibri" panose="020F0502020204030204" pitchFamily="34" charset="0"/>
                <a:hlinkClick r:id="rId3" action="ppaction://hlinkfile"/>
              </a:rPr>
              <a:t>wordnetweb.princeton.edu/perl/webwn</a:t>
            </a:r>
            <a:r>
              <a:rPr lang="en-IE" altLang="en-US" sz="1935" dirty="0">
                <a:ea typeface="ＭＳ Ｐゴシック" panose="020B0600070205080204" pitchFamily="34" charset="-128"/>
                <a:cs typeface="Calibri" panose="020F0502020204030204" pitchFamily="34" charset="0"/>
              </a:rPr>
              <a:t> </a:t>
            </a:r>
          </a:p>
          <a:p>
            <a:pPr eaLnBrk="1" hangingPunct="1">
              <a:lnSpc>
                <a:spcPct val="100000"/>
              </a:lnSpc>
              <a:buFont typeface="Wingdings" pitchFamily="2" charset="2"/>
              <a:buChar char="§"/>
            </a:pPr>
            <a:r>
              <a:rPr lang="en-IE" altLang="en-US" sz="2419" dirty="0">
                <a:ea typeface="ＭＳ Ｐゴシック" panose="020B0600070205080204" pitchFamily="34" charset="-128"/>
                <a:cs typeface="Calibri" panose="020F0502020204030204" pitchFamily="34" charset="0"/>
              </a:rPr>
              <a:t>Data mining is the process of </a:t>
            </a:r>
            <a:r>
              <a:rPr lang="en-IE" altLang="en-US" sz="2419" dirty="0">
                <a:highlight>
                  <a:srgbClr val="FFFF00"/>
                </a:highlight>
                <a:ea typeface="ＭＳ Ｐゴシック" panose="020B0600070205080204" pitchFamily="34" charset="-128"/>
                <a:cs typeface="Calibri" panose="020F0502020204030204" pitchFamily="34" charset="0"/>
              </a:rPr>
              <a:t>extracting patterns from data</a:t>
            </a:r>
            <a:r>
              <a:rPr lang="en-IE" altLang="en-US" sz="2419" dirty="0">
                <a:ea typeface="ＭＳ Ｐゴシック" panose="020B0600070205080204" pitchFamily="34" charset="-128"/>
                <a:cs typeface="Calibri" panose="020F0502020204030204" pitchFamily="34" charset="0"/>
              </a:rPr>
              <a:t>. Data mining is becoming an increasingly important tool to transform this data into information. It is commonly used in a wide range of profiling practices, such as marketing, surveillance, fraud detection, and scientific discovery.</a:t>
            </a:r>
            <a:br>
              <a:rPr lang="en-IE" altLang="en-US" sz="2419" dirty="0">
                <a:ea typeface="ＭＳ Ｐゴシック" panose="020B0600070205080204" pitchFamily="34" charset="-128"/>
                <a:cs typeface="Calibri" panose="020F0502020204030204" pitchFamily="34" charset="0"/>
              </a:rPr>
            </a:br>
            <a:r>
              <a:rPr lang="en-IE" altLang="en-US" sz="1935" dirty="0">
                <a:ea typeface="ＭＳ Ｐゴシック" panose="020B0600070205080204" pitchFamily="34" charset="-128"/>
                <a:cs typeface="Calibri" panose="020F0502020204030204" pitchFamily="34" charset="0"/>
                <a:hlinkClick r:id="rId4" action="ppaction://hlinkfile"/>
              </a:rPr>
              <a:t>en.wikipedia.org/wiki/Data_mining</a:t>
            </a:r>
            <a:r>
              <a:rPr lang="en-IE" altLang="en-US" sz="1935" dirty="0">
                <a:ea typeface="ＭＳ Ｐゴシック" panose="020B0600070205080204" pitchFamily="34" charset="-128"/>
                <a:cs typeface="Calibri" panose="020F0502020204030204" pitchFamily="34" charset="0"/>
              </a:rPr>
              <a:t> </a:t>
            </a:r>
            <a:endParaRPr lang="en-IE" altLang="en-US" sz="2419" dirty="0">
              <a:ea typeface="ＭＳ Ｐゴシック" panose="020B0600070205080204" pitchFamily="34" charset="-128"/>
              <a:cs typeface="Calibri" panose="020F0502020204030204" pitchFamily="34" charset="0"/>
            </a:endParaRPr>
          </a:p>
          <a:p>
            <a:pPr eaLnBrk="1" hangingPunct="1">
              <a:lnSpc>
                <a:spcPct val="100000"/>
              </a:lnSpc>
              <a:buFont typeface="Wingdings" pitchFamily="2" charset="2"/>
              <a:buChar char="§"/>
            </a:pPr>
            <a:r>
              <a:rPr lang="en-IE" altLang="en-US" sz="2419" dirty="0">
                <a:ea typeface="ＭＳ Ｐゴシック" panose="020B0600070205080204" pitchFamily="34" charset="-128"/>
                <a:cs typeface="Calibri" panose="020F0502020204030204" pitchFamily="34" charset="0"/>
              </a:rPr>
              <a:t>A technique for </a:t>
            </a:r>
            <a:r>
              <a:rPr lang="en-IE" altLang="en-US" sz="2419" dirty="0">
                <a:highlight>
                  <a:srgbClr val="FFFF00"/>
                </a:highlight>
                <a:ea typeface="ＭＳ Ｐゴシック" panose="020B0600070205080204" pitchFamily="34" charset="-128"/>
                <a:cs typeface="Calibri" panose="020F0502020204030204" pitchFamily="34" charset="0"/>
              </a:rPr>
              <a:t>searching large-scale databases for patterns</a:t>
            </a:r>
            <a:r>
              <a:rPr lang="en-IE" altLang="en-US" sz="2419" dirty="0">
                <a:ea typeface="ＭＳ Ｐゴシック" panose="020B0600070205080204" pitchFamily="34" charset="-128"/>
                <a:cs typeface="Calibri" panose="020F0502020204030204" pitchFamily="34" charset="0"/>
              </a:rPr>
              <a:t>; used mainly to </a:t>
            </a:r>
            <a:r>
              <a:rPr lang="en-IE" altLang="en-US" sz="2419" dirty="0">
                <a:highlight>
                  <a:srgbClr val="FFFF00"/>
                </a:highlight>
                <a:ea typeface="ＭＳ Ｐゴシック" panose="020B0600070205080204" pitchFamily="34" charset="-128"/>
                <a:cs typeface="Calibri" panose="020F0502020204030204" pitchFamily="34" charset="0"/>
              </a:rPr>
              <a:t>find</a:t>
            </a:r>
            <a:r>
              <a:rPr lang="en-IE" altLang="en-US" sz="2419" dirty="0">
                <a:ea typeface="ＭＳ Ｐゴシック" panose="020B0600070205080204" pitchFamily="34" charset="-128"/>
                <a:cs typeface="Calibri" panose="020F0502020204030204" pitchFamily="34" charset="0"/>
              </a:rPr>
              <a:t> previously unknown </a:t>
            </a:r>
            <a:r>
              <a:rPr lang="en-IE" altLang="en-US" sz="2419" dirty="0">
                <a:highlight>
                  <a:srgbClr val="FFFF00"/>
                </a:highlight>
                <a:ea typeface="ＭＳ Ｐゴシック" panose="020B0600070205080204" pitchFamily="34" charset="-128"/>
                <a:cs typeface="Calibri" panose="020F0502020204030204" pitchFamily="34" charset="0"/>
              </a:rPr>
              <a:t>correlations</a:t>
            </a:r>
            <a:r>
              <a:rPr lang="en-IE" altLang="en-US" sz="2419" dirty="0">
                <a:ea typeface="ＭＳ Ｐゴシック" panose="020B0600070205080204" pitchFamily="34" charset="-128"/>
                <a:cs typeface="Calibri" panose="020F0502020204030204" pitchFamily="34" charset="0"/>
              </a:rPr>
              <a:t> between variables that may be commercially useful</a:t>
            </a:r>
            <a:br>
              <a:rPr lang="en-IE" altLang="en-US" sz="2419" dirty="0">
                <a:ea typeface="ＭＳ Ｐゴシック" panose="020B0600070205080204" pitchFamily="34" charset="-128"/>
                <a:cs typeface="Calibri" panose="020F0502020204030204" pitchFamily="34" charset="0"/>
              </a:rPr>
            </a:br>
            <a:r>
              <a:rPr lang="en-IE" altLang="en-US" sz="1935" dirty="0">
                <a:ea typeface="ＭＳ Ｐゴシック" panose="020B0600070205080204" pitchFamily="34" charset="-128"/>
                <a:cs typeface="Calibri" panose="020F0502020204030204" pitchFamily="34" charset="0"/>
                <a:hlinkClick r:id="rId5" action="ppaction://hlinkfile"/>
              </a:rPr>
              <a:t>en.wiktionary.org/wiki/data_mining</a:t>
            </a:r>
            <a:r>
              <a:rPr lang="en-IE" altLang="en-US" sz="1935" dirty="0">
                <a:ea typeface="ＭＳ Ｐゴシック" panose="020B0600070205080204" pitchFamily="34" charset="-128"/>
                <a:cs typeface="Calibri" panose="020F0502020204030204" pitchFamily="34" charset="0"/>
              </a:rPr>
              <a:t> </a:t>
            </a:r>
            <a:endParaRPr lang="en-IE" altLang="en-US" sz="2419" dirty="0">
              <a:ea typeface="ＭＳ Ｐゴシック" panose="020B0600070205080204" pitchFamily="34" charset="-128"/>
              <a:cs typeface="Calibri" panose="020F0502020204030204" pitchFamily="34" charset="0"/>
            </a:endParaRPr>
          </a:p>
        </p:txBody>
      </p:sp>
      <p:sp>
        <p:nvSpPr>
          <p:cNvPr id="2" name="Slide Number Placeholder 1">
            <a:extLst>
              <a:ext uri="{FF2B5EF4-FFF2-40B4-BE49-F238E27FC236}">
                <a16:creationId xmlns:a16="http://schemas.microsoft.com/office/drawing/2014/main" id="{754BC991-C2D1-E6ED-388E-0AC598F171EB}"/>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27</a:t>
            </a:fld>
            <a:endParaRPr lang="en-US" altLang="en-US"/>
          </a:p>
        </p:txBody>
      </p:sp>
    </p:spTree>
    <p:extLst>
      <p:ext uri="{BB962C8B-B14F-4D97-AF65-F5344CB8AC3E}">
        <p14:creationId xmlns:p14="http://schemas.microsoft.com/office/powerpoint/2010/main" val="629028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39BFB1B8-56DA-1273-896D-D426C2E1FACD}"/>
              </a:ext>
            </a:extLst>
          </p:cNvPr>
          <p:cNvSpPr>
            <a:spLocks noGrp="1"/>
          </p:cNvSpPr>
          <p:nvPr>
            <p:ph type="title"/>
          </p:nvPr>
        </p:nvSpPr>
        <p:spPr/>
        <p:txBody>
          <a:bodyPr/>
          <a:lstStyle/>
          <a:p>
            <a:pPr eaLnBrk="1" hangingPunct="1"/>
            <a:r>
              <a:rPr lang="en-US" sz="4400" dirty="0"/>
              <a:t>Definitions of data mining – Part 3</a:t>
            </a:r>
            <a:endParaRPr lang="en-IE" altLang="en-US" dirty="0">
              <a:ea typeface="ＭＳ Ｐゴシック" panose="020B0600070205080204" pitchFamily="34" charset="-128"/>
            </a:endParaRPr>
          </a:p>
        </p:txBody>
      </p:sp>
      <p:sp>
        <p:nvSpPr>
          <p:cNvPr id="24578" name="Content Placeholder 1">
            <a:extLst>
              <a:ext uri="{FF2B5EF4-FFF2-40B4-BE49-F238E27FC236}">
                <a16:creationId xmlns:a16="http://schemas.microsoft.com/office/drawing/2014/main" id="{1B584D82-A3DB-DE13-F5A0-31FE75FBB0F5}"/>
              </a:ext>
            </a:extLst>
          </p:cNvPr>
          <p:cNvSpPr>
            <a:spLocks noGrp="1"/>
          </p:cNvSpPr>
          <p:nvPr>
            <p:ph idx="1"/>
          </p:nvPr>
        </p:nvSpPr>
        <p:spPr>
          <a:xfrm>
            <a:off x="609754" y="1604399"/>
            <a:ext cx="10216741" cy="4442833"/>
          </a:xfrm>
        </p:spPr>
        <p:txBody>
          <a:bodyPr>
            <a:normAutofit fontScale="55000" lnSpcReduction="20000"/>
          </a:bodyPr>
          <a:lstStyle/>
          <a:p>
            <a:pPr eaLnBrk="1" hangingPunct="1">
              <a:lnSpc>
                <a:spcPct val="120000"/>
              </a:lnSpc>
              <a:buFont typeface="Wingdings" pitchFamily="2" charset="2"/>
              <a:buChar char="§"/>
            </a:pPr>
            <a:r>
              <a:rPr lang="en-IE" altLang="en-US" sz="3386" dirty="0">
                <a:ea typeface="Apple Color Emoji" pitchFamily="2" charset="0"/>
                <a:cs typeface="Calibri" panose="020F0502020204030204" pitchFamily="34" charset="0"/>
              </a:rPr>
              <a:t>The process of </a:t>
            </a:r>
            <a:r>
              <a:rPr lang="en-IE" altLang="en-US" sz="3386" dirty="0">
                <a:highlight>
                  <a:srgbClr val="FFFF00"/>
                </a:highlight>
                <a:ea typeface="Apple Color Emoji" pitchFamily="2" charset="0"/>
                <a:cs typeface="Calibri" panose="020F0502020204030204" pitchFamily="34" charset="0"/>
              </a:rPr>
              <a:t>identifying and extracting patterns from data</a:t>
            </a:r>
            <a:r>
              <a:rPr lang="en-IE" altLang="en-US" sz="3386" dirty="0">
                <a:ea typeface="Apple Color Emoji" pitchFamily="2" charset="0"/>
                <a:cs typeface="Calibri" panose="020F0502020204030204" pitchFamily="34" charset="0"/>
              </a:rPr>
              <a:t>, particularly from very large and/or complex sets of data. top of page</a:t>
            </a:r>
            <a:br>
              <a:rPr lang="en-IE" altLang="en-US" sz="3386" dirty="0">
                <a:ea typeface="Apple Color Emoji" pitchFamily="2" charset="0"/>
                <a:cs typeface="Calibri" panose="020F0502020204030204" pitchFamily="34" charset="0"/>
              </a:rPr>
            </a:br>
            <a:r>
              <a:rPr lang="en-IE" altLang="en-US" sz="2419" dirty="0">
                <a:ea typeface="Apple Color Emoji" pitchFamily="2" charset="0"/>
                <a:cs typeface="Calibri" panose="020F0502020204030204" pitchFamily="34" charset="0"/>
                <a:hlinkClick r:id="rId3" action="ppaction://hlinkfile"/>
              </a:rPr>
              <a:t>www.bbn.com/utility/glossary/d</a:t>
            </a:r>
            <a:r>
              <a:rPr lang="en-IE" altLang="en-US" sz="3386" dirty="0">
                <a:ea typeface="Apple Color Emoji" pitchFamily="2" charset="0"/>
                <a:cs typeface="Calibri" panose="020F0502020204030204" pitchFamily="34" charset="0"/>
              </a:rPr>
              <a:t> </a:t>
            </a:r>
          </a:p>
          <a:p>
            <a:pPr eaLnBrk="1" hangingPunct="1">
              <a:lnSpc>
                <a:spcPct val="120000"/>
              </a:lnSpc>
              <a:buFont typeface="Wingdings" pitchFamily="2" charset="2"/>
              <a:buChar char="§"/>
            </a:pPr>
            <a:r>
              <a:rPr lang="en-IE" altLang="en-US" sz="3386" dirty="0">
                <a:ea typeface="Apple Color Emoji" pitchFamily="2" charset="0"/>
                <a:cs typeface="Calibri" panose="020F0502020204030204" pitchFamily="34" charset="0"/>
              </a:rPr>
              <a:t>A method of comparing large amounts of data to find patterns. Normally this is </a:t>
            </a:r>
            <a:r>
              <a:rPr lang="en-IE" altLang="en-US" sz="3386" dirty="0">
                <a:highlight>
                  <a:srgbClr val="FFFF00"/>
                </a:highlight>
                <a:ea typeface="Apple Color Emoji" pitchFamily="2" charset="0"/>
                <a:cs typeface="Calibri" panose="020F0502020204030204" pitchFamily="34" charset="0"/>
              </a:rPr>
              <a:t>used for models and forecasting</a:t>
            </a:r>
            <a:r>
              <a:rPr lang="en-IE" altLang="en-US" sz="3386" dirty="0">
                <a:ea typeface="Apple Color Emoji" pitchFamily="2" charset="0"/>
                <a:cs typeface="Calibri" panose="020F0502020204030204" pitchFamily="34" charset="0"/>
              </a:rPr>
              <a:t>. However, a malicious hacker may use data mining to determine the best audience for a particular type of attack, based on collected information. </a:t>
            </a:r>
            <a:br>
              <a:rPr lang="en-IE" altLang="en-US" sz="3386" dirty="0">
                <a:ea typeface="Apple Color Emoji" pitchFamily="2" charset="0"/>
                <a:cs typeface="Calibri" panose="020F0502020204030204" pitchFamily="34" charset="0"/>
              </a:rPr>
            </a:br>
            <a:r>
              <a:rPr lang="en-IE" altLang="en-US" sz="2419" dirty="0">
                <a:ea typeface="Apple Color Emoji" pitchFamily="2" charset="0"/>
                <a:cs typeface="Calibri" panose="020F0502020204030204" pitchFamily="34" charset="0"/>
                <a:hlinkClick r:id="rId4" action="ppaction://hlinkfile"/>
              </a:rPr>
              <a:t>www.albany.edu/its/glossary.htm</a:t>
            </a:r>
            <a:r>
              <a:rPr lang="en-IE" altLang="en-US" sz="2419" dirty="0">
                <a:ea typeface="Apple Color Emoji" pitchFamily="2" charset="0"/>
                <a:cs typeface="Calibri" panose="020F0502020204030204" pitchFamily="34" charset="0"/>
              </a:rPr>
              <a:t> </a:t>
            </a:r>
            <a:endParaRPr lang="en-IE" altLang="en-US" sz="3386" dirty="0">
              <a:ea typeface="Apple Color Emoji" pitchFamily="2" charset="0"/>
              <a:cs typeface="Calibri" panose="020F0502020204030204" pitchFamily="34" charset="0"/>
            </a:endParaRPr>
          </a:p>
          <a:p>
            <a:pPr eaLnBrk="1" hangingPunct="1">
              <a:lnSpc>
                <a:spcPct val="120000"/>
              </a:lnSpc>
              <a:buFont typeface="Wingdings" pitchFamily="2" charset="2"/>
              <a:buChar char="§"/>
            </a:pPr>
            <a:r>
              <a:rPr lang="en-IE" altLang="en-US" sz="3386" dirty="0">
                <a:ea typeface="Apple Color Emoji" pitchFamily="2" charset="0"/>
                <a:cs typeface="Calibri" panose="020F0502020204030204" pitchFamily="34" charset="0"/>
              </a:rPr>
              <a:t>Data mining (or data acquisition) is the </a:t>
            </a:r>
            <a:r>
              <a:rPr lang="en-IE" altLang="en-US" sz="3386" dirty="0">
                <a:highlight>
                  <a:srgbClr val="FFFF00"/>
                </a:highlight>
                <a:ea typeface="Apple Color Emoji" pitchFamily="2" charset="0"/>
                <a:cs typeface="Calibri" panose="020F0502020204030204" pitchFamily="34" charset="0"/>
              </a:rPr>
              <a:t>process of autonomously retrieving useful information or knowledge</a:t>
            </a:r>
            <a:r>
              <a:rPr lang="en-IE" altLang="en-US" sz="3386" dirty="0">
                <a:ea typeface="Apple Color Emoji" pitchFamily="2" charset="0"/>
                <a:cs typeface="Calibri" panose="020F0502020204030204" pitchFamily="34" charset="0"/>
              </a:rPr>
              <a:t> (“actionable assets”) from large data stores or sets. ...</a:t>
            </a:r>
            <a:br>
              <a:rPr lang="en-IE" altLang="en-US" sz="3386" dirty="0">
                <a:ea typeface="Apple Color Emoji" pitchFamily="2" charset="0"/>
                <a:cs typeface="Calibri" panose="020F0502020204030204" pitchFamily="34" charset="0"/>
              </a:rPr>
            </a:br>
            <a:r>
              <a:rPr lang="en-IE" altLang="en-US" sz="2419" dirty="0">
                <a:ea typeface="Apple Color Emoji" pitchFamily="2" charset="0"/>
                <a:cs typeface="Calibri" panose="020F0502020204030204" pitchFamily="34" charset="0"/>
                <a:hlinkClick r:id="rId5" action="ppaction://hlinkfile"/>
              </a:rPr>
              <a:t>www.xsb.com/glossary.aspx</a:t>
            </a:r>
            <a:r>
              <a:rPr lang="en-IE" altLang="en-US" sz="2419" dirty="0">
                <a:ea typeface="Apple Color Emoji" pitchFamily="2" charset="0"/>
                <a:cs typeface="Calibri" panose="020F0502020204030204" pitchFamily="34" charset="0"/>
              </a:rPr>
              <a:t> </a:t>
            </a:r>
            <a:endParaRPr lang="en-IE" altLang="en-US" sz="3386" dirty="0">
              <a:ea typeface="Apple Color Emoji" pitchFamily="2" charset="0"/>
              <a:cs typeface="Calibri" panose="020F0502020204030204" pitchFamily="34" charset="0"/>
            </a:endParaRPr>
          </a:p>
          <a:p>
            <a:pPr eaLnBrk="1" hangingPunct="1">
              <a:lnSpc>
                <a:spcPct val="120000"/>
              </a:lnSpc>
              <a:buFont typeface="Wingdings" pitchFamily="2" charset="2"/>
              <a:buChar char="§"/>
            </a:pPr>
            <a:r>
              <a:rPr lang="en-IE" altLang="en-US" sz="3386" dirty="0">
                <a:ea typeface="Apple Color Emoji" pitchFamily="2" charset="0"/>
                <a:cs typeface="Calibri" panose="020F0502020204030204" pitchFamily="34" charset="0"/>
              </a:rPr>
              <a:t>Many data mining applications involve partitioning data items into related subsets; the marketing applications discussed above represent some examples. Another common application is the division of documents, such as World Wide Web pages, into genres.</a:t>
            </a:r>
            <a:br>
              <a:rPr lang="en-IE" altLang="en-US" sz="3386" dirty="0">
                <a:ea typeface="Apple Color Emoji" pitchFamily="2" charset="0"/>
                <a:cs typeface="Calibri" panose="020F0502020204030204" pitchFamily="34" charset="0"/>
              </a:rPr>
            </a:br>
            <a:r>
              <a:rPr lang="en-IE" altLang="en-US" sz="2419" dirty="0">
                <a:ea typeface="Apple Color Emoji" pitchFamily="2" charset="0"/>
                <a:cs typeface="Calibri" panose="020F0502020204030204" pitchFamily="34" charset="0"/>
                <a:hlinkClick r:id="rId6" action="ppaction://hlinkfile"/>
              </a:rPr>
              <a:t>biocomp.bioen.uiuc.edu/oscar/algorithmDesc.aspx</a:t>
            </a:r>
            <a:r>
              <a:rPr lang="en-IE" altLang="en-US" sz="2419" dirty="0">
                <a:ea typeface="Apple Color Emoji" pitchFamily="2" charset="0"/>
                <a:cs typeface="Calibri" panose="020F0502020204030204" pitchFamily="34" charset="0"/>
              </a:rPr>
              <a:t> </a:t>
            </a:r>
            <a:endParaRPr lang="en-IE" altLang="en-US" sz="3386" dirty="0">
              <a:ea typeface="Apple Color Emoji" pitchFamily="2" charset="0"/>
              <a:cs typeface="Calibri" panose="020F0502020204030204" pitchFamily="34" charset="0"/>
            </a:endParaRPr>
          </a:p>
          <a:p>
            <a:pPr eaLnBrk="1" hangingPunct="1"/>
            <a:endParaRPr lang="en-US"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8C102D16-F018-DC5D-809C-8C0195FAB0F6}"/>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28</a:t>
            </a:fld>
            <a:endParaRPr lang="en-US" altLang="en-US"/>
          </a:p>
        </p:txBody>
      </p:sp>
    </p:spTree>
    <p:extLst>
      <p:ext uri="{BB962C8B-B14F-4D97-AF65-F5344CB8AC3E}">
        <p14:creationId xmlns:p14="http://schemas.microsoft.com/office/powerpoint/2010/main" val="393986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2928-EB24-9F22-24BF-17BC78BD2374}"/>
              </a:ext>
            </a:extLst>
          </p:cNvPr>
          <p:cNvSpPr>
            <a:spLocks noGrp="1"/>
          </p:cNvSpPr>
          <p:nvPr>
            <p:ph type="title"/>
          </p:nvPr>
        </p:nvSpPr>
        <p:spPr/>
        <p:txBody>
          <a:bodyPr/>
          <a:lstStyle/>
          <a:p>
            <a:r>
              <a:rPr lang="en-US" dirty="0"/>
              <a:t>Data Science versus Data Mining</a:t>
            </a:r>
          </a:p>
        </p:txBody>
      </p:sp>
      <p:sp>
        <p:nvSpPr>
          <p:cNvPr id="3" name="Content Placeholder 2">
            <a:extLst>
              <a:ext uri="{FF2B5EF4-FFF2-40B4-BE49-F238E27FC236}">
                <a16:creationId xmlns:a16="http://schemas.microsoft.com/office/drawing/2014/main" id="{778CE2DB-A3D8-F38F-8994-6A77BD6B32D3}"/>
              </a:ext>
            </a:extLst>
          </p:cNvPr>
          <p:cNvSpPr>
            <a:spLocks noGrp="1"/>
          </p:cNvSpPr>
          <p:nvPr>
            <p:ph idx="1"/>
          </p:nvPr>
        </p:nvSpPr>
        <p:spPr/>
        <p:txBody>
          <a:bodyPr>
            <a:normAutofit/>
          </a:bodyPr>
          <a:lstStyle/>
          <a:p>
            <a:pPr>
              <a:lnSpc>
                <a:spcPct val="100000"/>
              </a:lnSpc>
            </a:pPr>
            <a:r>
              <a:rPr lang="en-IE" b="1" dirty="0"/>
              <a:t>Data Science</a:t>
            </a:r>
            <a:r>
              <a:rPr lang="en-IE" dirty="0"/>
              <a:t>: </a:t>
            </a:r>
            <a:r>
              <a:rPr lang="en-IE" dirty="0">
                <a:highlight>
                  <a:srgbClr val="FFFF00"/>
                </a:highlight>
              </a:rPr>
              <a:t>A broad field focused on extracting insights </a:t>
            </a:r>
            <a:r>
              <a:rPr lang="en-IE" dirty="0"/>
              <a:t>from data using statistics, machine learning, and domain expertise.</a:t>
            </a:r>
          </a:p>
          <a:p>
            <a:pPr>
              <a:lnSpc>
                <a:spcPct val="100000"/>
              </a:lnSpc>
            </a:pPr>
            <a:r>
              <a:rPr lang="en-IE" b="1" dirty="0"/>
              <a:t>Data Mining</a:t>
            </a:r>
            <a:r>
              <a:rPr lang="en-IE" dirty="0"/>
              <a:t>: A </a:t>
            </a:r>
            <a:r>
              <a:rPr lang="en-IE" dirty="0">
                <a:highlight>
                  <a:srgbClr val="FFFF00"/>
                </a:highlight>
              </a:rPr>
              <a:t>subset of Data Science that identifies hidden patterns</a:t>
            </a:r>
            <a:r>
              <a:rPr lang="en-IE" dirty="0"/>
              <a:t> and relationships within large datasets.</a:t>
            </a:r>
          </a:p>
          <a:p>
            <a:pPr>
              <a:lnSpc>
                <a:spcPct val="100000"/>
              </a:lnSpc>
            </a:pPr>
            <a:r>
              <a:rPr lang="en-IE" b="1" dirty="0"/>
              <a:t>Key Difference</a:t>
            </a:r>
            <a:r>
              <a:rPr lang="en-IE" dirty="0"/>
              <a:t>: Data Science </a:t>
            </a:r>
            <a:r>
              <a:rPr lang="en-IE" dirty="0">
                <a:highlight>
                  <a:srgbClr val="FFFF00"/>
                </a:highlight>
              </a:rPr>
              <a:t>encompasses the entire data lifecycle</a:t>
            </a:r>
            <a:r>
              <a:rPr lang="en-IE" dirty="0"/>
              <a:t>, while Data Mining focuses on pattern discovery.</a:t>
            </a:r>
            <a:endParaRPr lang="en-US" dirty="0"/>
          </a:p>
        </p:txBody>
      </p:sp>
      <p:sp>
        <p:nvSpPr>
          <p:cNvPr id="4" name="Slide Number Placeholder 3">
            <a:extLst>
              <a:ext uri="{FF2B5EF4-FFF2-40B4-BE49-F238E27FC236}">
                <a16:creationId xmlns:a16="http://schemas.microsoft.com/office/drawing/2014/main" id="{57F9D421-8D9F-A499-CF7B-620A2E09A4B6}"/>
              </a:ext>
            </a:extLst>
          </p:cNvPr>
          <p:cNvSpPr>
            <a:spLocks noGrp="1"/>
          </p:cNvSpPr>
          <p:nvPr>
            <p:ph type="sldNum" sz="quarter" idx="12"/>
          </p:nvPr>
        </p:nvSpPr>
        <p:spPr/>
        <p:txBody>
          <a:bodyPr/>
          <a:lstStyle/>
          <a:p>
            <a:fld id="{1AE971F0-0CD2-4C47-8087-EBCE9716EA84}" type="slidenum">
              <a:rPr lang="en-GB" smtClean="0"/>
              <a:pPr/>
              <a:t>29</a:t>
            </a:fld>
            <a:endParaRPr lang="en-GB" dirty="0"/>
          </a:p>
        </p:txBody>
      </p:sp>
    </p:spTree>
    <p:extLst>
      <p:ext uri="{BB962C8B-B14F-4D97-AF65-F5344CB8AC3E}">
        <p14:creationId xmlns:p14="http://schemas.microsoft.com/office/powerpoint/2010/main" val="378189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BD6D19-71CD-F0E4-63C7-6EC009295A59}"/>
              </a:ext>
            </a:extLst>
          </p:cNvPr>
          <p:cNvSpPr>
            <a:spLocks noGrp="1"/>
          </p:cNvSpPr>
          <p:nvPr>
            <p:ph type="title"/>
          </p:nvPr>
        </p:nvSpPr>
        <p:spPr>
          <a:xfrm>
            <a:off x="831850" y="4816548"/>
            <a:ext cx="10515600" cy="1223851"/>
          </a:xfrm>
        </p:spPr>
        <p:txBody>
          <a:bodyPr anchor="b">
            <a:noAutofit/>
          </a:bodyPr>
          <a:lstStyle/>
          <a:p>
            <a:r>
              <a:rPr lang="en-GB" sz="3600" dirty="0"/>
              <a:t>Section 1: </a:t>
            </a:r>
            <a:br>
              <a:rPr lang="en-GB" sz="3600" dirty="0"/>
            </a:br>
            <a:r>
              <a:rPr lang="en-GB" sz="3600" dirty="0"/>
              <a:t>Teaching philosophy</a:t>
            </a:r>
            <a:endParaRPr lang="en-IE" sz="3600" dirty="0"/>
          </a:p>
        </p:txBody>
      </p:sp>
      <p:sp>
        <p:nvSpPr>
          <p:cNvPr id="7" name="Slide Number Placeholder 6">
            <a:extLst>
              <a:ext uri="{FF2B5EF4-FFF2-40B4-BE49-F238E27FC236}">
                <a16:creationId xmlns:a16="http://schemas.microsoft.com/office/drawing/2014/main" id="{6BA64DFD-193E-8E92-4B81-615BE8AC4947}"/>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3</a:t>
            </a:fld>
            <a:endParaRPr lang="en-GB"/>
          </a:p>
        </p:txBody>
      </p:sp>
      <p:pic>
        <p:nvPicPr>
          <p:cNvPr id="1026" name="Picture 2" descr="Free vector data processing concept illustration">
            <a:extLst>
              <a:ext uri="{FF2B5EF4-FFF2-40B4-BE49-F238E27FC236}">
                <a16:creationId xmlns:a16="http://schemas.microsoft.com/office/drawing/2014/main" id="{04B835BC-0B4F-7A72-A669-62C2842259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99683" y="712788"/>
            <a:ext cx="4103760" cy="4103760"/>
          </a:xfrm>
          <a:prstGeom prst="rect">
            <a:avLst/>
          </a:prstGeom>
          <a:solidFill>
            <a:schemeClr val="tx1"/>
          </a:solidFill>
          <a:ln>
            <a:solidFill>
              <a:schemeClr val="tx1"/>
            </a:solidFill>
          </a:ln>
        </p:spPr>
      </p:pic>
    </p:spTree>
    <p:extLst>
      <p:ext uri="{BB962C8B-B14F-4D97-AF65-F5344CB8AC3E}">
        <p14:creationId xmlns:p14="http://schemas.microsoft.com/office/powerpoint/2010/main" val="3326472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3">
            <a:extLst>
              <a:ext uri="{FF2B5EF4-FFF2-40B4-BE49-F238E27FC236}">
                <a16:creationId xmlns:a16="http://schemas.microsoft.com/office/drawing/2014/main" id="{52901C06-9E57-9C98-C0D3-7CB2E1F53FEC}"/>
              </a:ext>
            </a:extLst>
          </p:cNvPr>
          <p:cNvSpPr>
            <a:spLocks noGrp="1"/>
          </p:cNvSpPr>
          <p:nvPr>
            <p:ph type="title"/>
          </p:nvPr>
        </p:nvSpPr>
        <p:spPr>
          <a:xfrm>
            <a:off x="543910" y="272296"/>
            <a:ext cx="10515600" cy="823107"/>
          </a:xfrm>
        </p:spPr>
        <p:txBody>
          <a:bodyPr>
            <a:normAutofit/>
          </a:bodyPr>
          <a:lstStyle/>
          <a:p>
            <a:pPr eaLnBrk="1" hangingPunct="1"/>
            <a:r>
              <a:rPr lang="en-US" altLang="en-US" sz="3600" dirty="0">
                <a:ea typeface="ＭＳ Ｐゴシック" panose="020B0600070205080204" pitchFamily="34" charset="-128"/>
              </a:rPr>
              <a:t>Data Mining Is Multidisciplinary</a:t>
            </a:r>
          </a:p>
        </p:txBody>
      </p:sp>
      <p:sp>
        <p:nvSpPr>
          <p:cNvPr id="2" name="Slide Number Placeholder 1">
            <a:extLst>
              <a:ext uri="{FF2B5EF4-FFF2-40B4-BE49-F238E27FC236}">
                <a16:creationId xmlns:a16="http://schemas.microsoft.com/office/drawing/2014/main" id="{66A618E2-9B79-3FC4-5A66-A809F31633FD}"/>
              </a:ext>
            </a:extLst>
          </p:cNvPr>
          <p:cNvSpPr>
            <a:spLocks noGrp="1"/>
          </p:cNvSpPr>
          <p:nvPr>
            <p:ph type="sldNum" sz="quarter" idx="12"/>
          </p:nvPr>
        </p:nvSpPr>
        <p:spPr>
          <a:xfrm>
            <a:off x="8604376" y="6403141"/>
            <a:ext cx="2743200" cy="365125"/>
          </a:xfrm>
        </p:spPr>
        <p:txBody>
          <a:bodyPr/>
          <a:lstStyle/>
          <a:p>
            <a:pPr>
              <a:defRPr/>
            </a:pPr>
            <a:endParaRPr lang="en-US" altLang="en-US"/>
          </a:p>
          <a:p>
            <a:pPr>
              <a:defRPr/>
            </a:pPr>
            <a:fld id="{F66C0D80-4607-8D40-807A-FAE1FA7067B4}" type="slidenum">
              <a:rPr lang="en-US" altLang="en-US" smtClean="0"/>
              <a:pPr>
                <a:defRPr/>
              </a:pPr>
              <a:t>30</a:t>
            </a:fld>
            <a:endParaRPr lang="en-US" altLang="en-US"/>
          </a:p>
        </p:txBody>
      </p:sp>
      <p:pic>
        <p:nvPicPr>
          <p:cNvPr id="1030" name="Picture 6" descr="Generated image">
            <a:extLst>
              <a:ext uri="{FF2B5EF4-FFF2-40B4-BE49-F238E27FC236}">
                <a16:creationId xmlns:a16="http://schemas.microsoft.com/office/drawing/2014/main" id="{79C983E7-B244-4C3D-8913-201D1853E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573" y="1420089"/>
            <a:ext cx="4260273" cy="426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13816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AEB5-A971-E8DF-3B4A-C062FB089BF6}"/>
              </a:ext>
            </a:extLst>
          </p:cNvPr>
          <p:cNvSpPr>
            <a:spLocks noGrp="1"/>
          </p:cNvSpPr>
          <p:nvPr>
            <p:ph type="title"/>
          </p:nvPr>
        </p:nvSpPr>
        <p:spPr>
          <a:xfrm>
            <a:off x="838200" y="365126"/>
            <a:ext cx="10515600" cy="1041784"/>
          </a:xfrm>
        </p:spPr>
        <p:txBody>
          <a:bodyPr/>
          <a:lstStyle/>
          <a:p>
            <a:r>
              <a:rPr lang="en-IE" dirty="0"/>
              <a:t>Data Mining versus Data Science</a:t>
            </a:r>
          </a:p>
        </p:txBody>
      </p:sp>
      <p:sp>
        <p:nvSpPr>
          <p:cNvPr id="3" name="Content Placeholder 2">
            <a:extLst>
              <a:ext uri="{FF2B5EF4-FFF2-40B4-BE49-F238E27FC236}">
                <a16:creationId xmlns:a16="http://schemas.microsoft.com/office/drawing/2014/main" id="{BC7545BE-D5C3-03B3-1ADD-E405FF4C6509}"/>
              </a:ext>
            </a:extLst>
          </p:cNvPr>
          <p:cNvSpPr>
            <a:spLocks noGrp="1"/>
          </p:cNvSpPr>
          <p:nvPr>
            <p:ph idx="1"/>
          </p:nvPr>
        </p:nvSpPr>
        <p:spPr>
          <a:xfrm>
            <a:off x="134112" y="1531335"/>
            <a:ext cx="6960372" cy="4856914"/>
          </a:xfrm>
        </p:spPr>
        <p:txBody>
          <a:bodyPr>
            <a:normAutofit fontScale="92500"/>
          </a:bodyPr>
          <a:lstStyle/>
          <a:p>
            <a:pPr>
              <a:lnSpc>
                <a:spcPct val="120000"/>
              </a:lnSpc>
            </a:pPr>
            <a:r>
              <a:rPr lang="en-IE" sz="1600" b="1" dirty="0"/>
              <a:t>Data Mining 🔍</a:t>
            </a:r>
            <a:endParaRPr lang="en-IE" sz="1600" dirty="0"/>
          </a:p>
          <a:p>
            <a:pPr>
              <a:lnSpc>
                <a:spcPct val="120000"/>
              </a:lnSpc>
            </a:pPr>
            <a:r>
              <a:rPr lang="en-IE" sz="1600" dirty="0"/>
              <a:t>Extracts </a:t>
            </a:r>
            <a:r>
              <a:rPr lang="en-IE" sz="1600" b="1" dirty="0"/>
              <a:t>hidden patterns and relationships</a:t>
            </a:r>
            <a:r>
              <a:rPr lang="en-IE" sz="1600" dirty="0"/>
              <a:t> from large datasets.</a:t>
            </a:r>
          </a:p>
          <a:p>
            <a:pPr>
              <a:lnSpc>
                <a:spcPct val="120000"/>
              </a:lnSpc>
            </a:pPr>
            <a:r>
              <a:rPr lang="en-IE" sz="1600" i="1" dirty="0"/>
              <a:t>Example:</a:t>
            </a:r>
            <a:r>
              <a:rPr lang="en-IE" sz="1600" dirty="0"/>
              <a:t> Discovering that customers who buy bread often also buy butter.</a:t>
            </a:r>
            <a:br>
              <a:rPr lang="en-IE" sz="1600" dirty="0"/>
            </a:br>
            <a:endParaRPr lang="en-IE" sz="1600" dirty="0"/>
          </a:p>
          <a:p>
            <a:pPr>
              <a:lnSpc>
                <a:spcPct val="120000"/>
              </a:lnSpc>
            </a:pPr>
            <a:r>
              <a:rPr lang="en-IE" sz="1600" b="1" dirty="0"/>
              <a:t>Data Analytics 📊</a:t>
            </a:r>
            <a:endParaRPr lang="en-IE" sz="1600" dirty="0"/>
          </a:p>
          <a:p>
            <a:pPr>
              <a:lnSpc>
                <a:spcPct val="120000"/>
              </a:lnSpc>
            </a:pPr>
            <a:r>
              <a:rPr lang="en-IE" sz="1600" dirty="0"/>
              <a:t>Interprets data to provide </a:t>
            </a:r>
            <a:r>
              <a:rPr lang="en-IE" sz="1600" b="1" dirty="0"/>
              <a:t>insights and answers</a:t>
            </a:r>
            <a:r>
              <a:rPr lang="en-IE" sz="1600" dirty="0"/>
              <a:t> to business questions.</a:t>
            </a:r>
          </a:p>
          <a:p>
            <a:pPr>
              <a:lnSpc>
                <a:spcPct val="120000"/>
              </a:lnSpc>
            </a:pPr>
            <a:r>
              <a:rPr lang="en-IE" sz="1600" i="1" dirty="0"/>
              <a:t>Example:</a:t>
            </a:r>
            <a:r>
              <a:rPr lang="en-IE" sz="1600" dirty="0"/>
              <a:t> Analysing sales data to explain why revenue dropped last quarter.</a:t>
            </a:r>
            <a:br>
              <a:rPr lang="en-IE" sz="1600" dirty="0"/>
            </a:br>
            <a:endParaRPr lang="en-IE" sz="1600" dirty="0"/>
          </a:p>
          <a:p>
            <a:pPr>
              <a:lnSpc>
                <a:spcPct val="120000"/>
              </a:lnSpc>
            </a:pPr>
            <a:r>
              <a:rPr lang="en-IE" sz="1600" b="1" dirty="0"/>
              <a:t>Data Science 🌐</a:t>
            </a:r>
            <a:endParaRPr lang="en-IE" sz="1600" dirty="0"/>
          </a:p>
          <a:p>
            <a:pPr>
              <a:lnSpc>
                <a:spcPct val="120000"/>
              </a:lnSpc>
            </a:pPr>
            <a:r>
              <a:rPr lang="en-IE" sz="1600" dirty="0"/>
              <a:t>Covers the </a:t>
            </a:r>
            <a:r>
              <a:rPr lang="en-IE" sz="1600" b="1" dirty="0"/>
              <a:t>entire pipeline</a:t>
            </a:r>
            <a:r>
              <a:rPr lang="en-IE" sz="1600" dirty="0"/>
              <a:t>, from raw data to predictive models and solutions.</a:t>
            </a:r>
          </a:p>
          <a:p>
            <a:pPr>
              <a:lnSpc>
                <a:spcPct val="120000"/>
              </a:lnSpc>
            </a:pPr>
            <a:r>
              <a:rPr lang="en-IE" sz="1600" i="1" dirty="0"/>
              <a:t>Example:</a:t>
            </a:r>
            <a:r>
              <a:rPr lang="en-IE" sz="1600" dirty="0"/>
              <a:t> Building a Netflix recommendation system using viewing history.</a:t>
            </a:r>
          </a:p>
        </p:txBody>
      </p:sp>
      <p:sp>
        <p:nvSpPr>
          <p:cNvPr id="4" name="Slide Number Placeholder 3">
            <a:extLst>
              <a:ext uri="{FF2B5EF4-FFF2-40B4-BE49-F238E27FC236}">
                <a16:creationId xmlns:a16="http://schemas.microsoft.com/office/drawing/2014/main" id="{E50BB400-50C1-11B7-AE83-2AA91625D7C1}"/>
              </a:ext>
            </a:extLst>
          </p:cNvPr>
          <p:cNvSpPr>
            <a:spLocks noGrp="1"/>
          </p:cNvSpPr>
          <p:nvPr>
            <p:ph type="sldNum" sz="quarter" idx="12"/>
          </p:nvPr>
        </p:nvSpPr>
        <p:spPr/>
        <p:txBody>
          <a:bodyPr/>
          <a:lstStyle/>
          <a:p>
            <a:fld id="{1AE971F0-0CD2-4C47-8087-EBCE9716EA84}" type="slidenum">
              <a:rPr lang="en-GB" smtClean="0"/>
              <a:pPr/>
              <a:t>31</a:t>
            </a:fld>
            <a:endParaRPr lang="en-GB" dirty="0"/>
          </a:p>
        </p:txBody>
      </p:sp>
      <p:sp>
        <p:nvSpPr>
          <p:cNvPr id="5" name="Oval 4">
            <a:extLst>
              <a:ext uri="{FF2B5EF4-FFF2-40B4-BE49-F238E27FC236}">
                <a16:creationId xmlns:a16="http://schemas.microsoft.com/office/drawing/2014/main" id="{C976AFE0-22F3-E77F-468A-72079AB82E6B}"/>
              </a:ext>
            </a:extLst>
          </p:cNvPr>
          <p:cNvSpPr/>
          <p:nvPr/>
        </p:nvSpPr>
        <p:spPr>
          <a:xfrm>
            <a:off x="7468914" y="1406909"/>
            <a:ext cx="3884886" cy="3974388"/>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6" name="Oval 5">
            <a:extLst>
              <a:ext uri="{FF2B5EF4-FFF2-40B4-BE49-F238E27FC236}">
                <a16:creationId xmlns:a16="http://schemas.microsoft.com/office/drawing/2014/main" id="{8773CD9E-FBD8-76F1-08BF-32A28E52E5E4}"/>
              </a:ext>
            </a:extLst>
          </p:cNvPr>
          <p:cNvSpPr/>
          <p:nvPr/>
        </p:nvSpPr>
        <p:spPr>
          <a:xfrm>
            <a:off x="8209893" y="2127824"/>
            <a:ext cx="2994134" cy="3158359"/>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accent4">
                  <a:lumMod val="20000"/>
                  <a:lumOff val="80000"/>
                </a:schemeClr>
              </a:solidFill>
            </a:endParaRPr>
          </a:p>
        </p:txBody>
      </p:sp>
      <p:sp>
        <p:nvSpPr>
          <p:cNvPr id="7" name="Oval 6">
            <a:extLst>
              <a:ext uri="{FF2B5EF4-FFF2-40B4-BE49-F238E27FC236}">
                <a16:creationId xmlns:a16="http://schemas.microsoft.com/office/drawing/2014/main" id="{2357324F-9BF7-E600-F308-C704DE77F4B5}"/>
              </a:ext>
            </a:extLst>
          </p:cNvPr>
          <p:cNvSpPr/>
          <p:nvPr/>
        </p:nvSpPr>
        <p:spPr>
          <a:xfrm>
            <a:off x="8839857" y="2876184"/>
            <a:ext cx="2284686" cy="2409999"/>
          </a:xfrm>
          <a:prstGeom prst="ellipse">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TextBox 7">
            <a:extLst>
              <a:ext uri="{FF2B5EF4-FFF2-40B4-BE49-F238E27FC236}">
                <a16:creationId xmlns:a16="http://schemas.microsoft.com/office/drawing/2014/main" id="{03EF65CC-828D-D62E-5560-3D32C09C66F9}"/>
              </a:ext>
            </a:extLst>
          </p:cNvPr>
          <p:cNvSpPr txBox="1"/>
          <p:nvPr/>
        </p:nvSpPr>
        <p:spPr>
          <a:xfrm>
            <a:off x="8544915" y="1640166"/>
            <a:ext cx="1556836" cy="369332"/>
          </a:xfrm>
          <a:prstGeom prst="rect">
            <a:avLst/>
          </a:prstGeom>
          <a:noFill/>
        </p:spPr>
        <p:txBody>
          <a:bodyPr wrap="none" rtlCol="0">
            <a:spAutoFit/>
          </a:bodyPr>
          <a:lstStyle/>
          <a:p>
            <a:r>
              <a:rPr lang="en-IE" dirty="0"/>
              <a:t>Data Science</a:t>
            </a:r>
          </a:p>
        </p:txBody>
      </p:sp>
      <p:sp>
        <p:nvSpPr>
          <p:cNvPr id="9" name="TextBox 8">
            <a:extLst>
              <a:ext uri="{FF2B5EF4-FFF2-40B4-BE49-F238E27FC236}">
                <a16:creationId xmlns:a16="http://schemas.microsoft.com/office/drawing/2014/main" id="{5665FF5E-EA6C-6B8B-5AFA-E043D06A6F9A}"/>
              </a:ext>
            </a:extLst>
          </p:cNvPr>
          <p:cNvSpPr txBox="1"/>
          <p:nvPr/>
        </p:nvSpPr>
        <p:spPr>
          <a:xfrm>
            <a:off x="8943660" y="2460240"/>
            <a:ext cx="1646797" cy="369332"/>
          </a:xfrm>
          <a:prstGeom prst="rect">
            <a:avLst/>
          </a:prstGeom>
          <a:noFill/>
        </p:spPr>
        <p:txBody>
          <a:bodyPr wrap="none" rtlCol="0">
            <a:spAutoFit/>
          </a:bodyPr>
          <a:lstStyle/>
          <a:p>
            <a:r>
              <a:rPr lang="en-IE" dirty="0"/>
              <a:t>Data Analytics</a:t>
            </a:r>
          </a:p>
        </p:txBody>
      </p:sp>
      <p:sp>
        <p:nvSpPr>
          <p:cNvPr id="10" name="TextBox 9">
            <a:extLst>
              <a:ext uri="{FF2B5EF4-FFF2-40B4-BE49-F238E27FC236}">
                <a16:creationId xmlns:a16="http://schemas.microsoft.com/office/drawing/2014/main" id="{B3595094-068A-7C35-5BCB-EF588D5667F4}"/>
              </a:ext>
            </a:extLst>
          </p:cNvPr>
          <p:cNvSpPr txBox="1"/>
          <p:nvPr/>
        </p:nvSpPr>
        <p:spPr>
          <a:xfrm>
            <a:off x="9278352" y="3266826"/>
            <a:ext cx="1415772" cy="369332"/>
          </a:xfrm>
          <a:prstGeom prst="rect">
            <a:avLst/>
          </a:prstGeom>
          <a:noFill/>
        </p:spPr>
        <p:txBody>
          <a:bodyPr wrap="none" rtlCol="0">
            <a:spAutoFit/>
          </a:bodyPr>
          <a:lstStyle/>
          <a:p>
            <a:r>
              <a:rPr lang="en-IE" dirty="0"/>
              <a:t>Data Mining</a:t>
            </a:r>
          </a:p>
        </p:txBody>
      </p:sp>
    </p:spTree>
    <p:extLst>
      <p:ext uri="{BB962C8B-B14F-4D97-AF65-F5344CB8AC3E}">
        <p14:creationId xmlns:p14="http://schemas.microsoft.com/office/powerpoint/2010/main" val="31182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6">
            <a:extLst>
              <a:ext uri="{FF2B5EF4-FFF2-40B4-BE49-F238E27FC236}">
                <a16:creationId xmlns:a16="http://schemas.microsoft.com/office/drawing/2014/main" id="{4586766A-50DF-2FF4-3FCF-5D12C84EC5A7}"/>
              </a:ext>
            </a:extLst>
          </p:cNvPr>
          <p:cNvSpPr>
            <a:spLocks noChangeArrowheads="1"/>
          </p:cNvSpPr>
          <p:nvPr/>
        </p:nvSpPr>
        <p:spPr bwMode="auto">
          <a:xfrm>
            <a:off x="0" y="6252369"/>
            <a:ext cx="11950282" cy="63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3044" tIns="71522" rIns="143044" bIns="71522">
            <a:spAutoFit/>
          </a:bodyPr>
          <a:lstStyle/>
          <a:p>
            <a:r>
              <a:rPr lang="en-US" altLang="en-US" sz="1600" dirty="0">
                <a:solidFill>
                  <a:schemeClr val="bg1"/>
                </a:solidFill>
              </a:rPr>
              <a:t>His paper was published in the Journal of the American Statistical Association, 1976</a:t>
            </a:r>
          </a:p>
          <a:p>
            <a:r>
              <a:rPr lang="en-US" altLang="en-US" sz="1600" dirty="0">
                <a:solidFill>
                  <a:schemeClr val="bg1"/>
                </a:solidFill>
              </a:rPr>
              <a:t>Book </a:t>
            </a:r>
            <a:r>
              <a:rPr lang="en-US" altLang="en-US" sz="1600" i="1" dirty="0">
                <a:solidFill>
                  <a:schemeClr val="bg1"/>
                </a:solidFill>
              </a:rPr>
              <a:t>Empirical Model-Building and Response Surfaces</a:t>
            </a:r>
            <a:r>
              <a:rPr lang="en-US" altLang="en-US" sz="1600" dirty="0">
                <a:solidFill>
                  <a:schemeClr val="bg1"/>
                </a:solidFill>
              </a:rPr>
              <a:t>, 1987</a:t>
            </a:r>
          </a:p>
        </p:txBody>
      </p:sp>
      <p:sp>
        <p:nvSpPr>
          <p:cNvPr id="118787" name="Rectangle 7">
            <a:extLst>
              <a:ext uri="{FF2B5EF4-FFF2-40B4-BE49-F238E27FC236}">
                <a16:creationId xmlns:a16="http://schemas.microsoft.com/office/drawing/2014/main" id="{596E249C-FC77-A485-6255-72C5106E4D66}"/>
              </a:ext>
            </a:extLst>
          </p:cNvPr>
          <p:cNvSpPr>
            <a:spLocks noChangeArrowheads="1"/>
          </p:cNvSpPr>
          <p:nvPr/>
        </p:nvSpPr>
        <p:spPr bwMode="auto">
          <a:xfrm>
            <a:off x="445565" y="5144620"/>
            <a:ext cx="10766260" cy="47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3044" tIns="71522" rIns="143044" bIns="71522">
            <a:spAutoFit/>
          </a:bodyPr>
          <a:lstStyle/>
          <a:p>
            <a:r>
              <a:rPr lang="en-US" altLang="en-US" sz="2133" dirty="0"/>
              <a:t>A model simplifies or approximates reality and hence will not reflect all of reality.</a:t>
            </a:r>
          </a:p>
        </p:txBody>
      </p:sp>
      <p:sp>
        <p:nvSpPr>
          <p:cNvPr id="3" name="TextBox 2">
            <a:extLst>
              <a:ext uri="{FF2B5EF4-FFF2-40B4-BE49-F238E27FC236}">
                <a16:creationId xmlns:a16="http://schemas.microsoft.com/office/drawing/2014/main" id="{0C4CF4A2-974D-F010-C31E-277B8618F7B4}"/>
              </a:ext>
            </a:extLst>
          </p:cNvPr>
          <p:cNvSpPr txBox="1"/>
          <p:nvPr/>
        </p:nvSpPr>
        <p:spPr>
          <a:xfrm>
            <a:off x="2750525" y="454170"/>
            <a:ext cx="8882032" cy="846835"/>
          </a:xfrm>
          <a:prstGeom prst="rect">
            <a:avLst/>
          </a:prstGeom>
          <a:noFill/>
          <a:ln>
            <a:solidFill>
              <a:schemeClr val="tx1"/>
            </a:solidFill>
          </a:ln>
        </p:spPr>
        <p:txBody>
          <a:bodyPr wrap="square">
            <a:spAutoFit/>
          </a:bodyPr>
          <a:lstStyle/>
          <a:p>
            <a:r>
              <a:rPr lang="en-GB" sz="2903" dirty="0">
                <a:solidFill>
                  <a:srgbClr val="4D5156"/>
                </a:solidFill>
                <a:latin typeface="arial" panose="020B0604020202020204" pitchFamily="34" charset="0"/>
              </a:rPr>
              <a:t>"All models are wrong, but some are useful.”</a:t>
            </a:r>
          </a:p>
          <a:p>
            <a:r>
              <a:rPr lang="en-GB" dirty="0">
                <a:solidFill>
                  <a:srgbClr val="4D5156"/>
                </a:solidFill>
                <a:latin typeface="arial" panose="020B0604020202020204" pitchFamily="34" charset="0"/>
              </a:rPr>
              <a:t>British statistician George E. P. Box 1919–2013</a:t>
            </a:r>
            <a:endParaRPr lang="en-US" dirty="0">
              <a:solidFill>
                <a:srgbClr val="4D5156"/>
              </a:solidFill>
              <a:latin typeface="arial" panose="020B0604020202020204" pitchFamily="34" charset="0"/>
            </a:endParaRPr>
          </a:p>
        </p:txBody>
      </p:sp>
      <p:pic>
        <p:nvPicPr>
          <p:cNvPr id="103426" name="Picture 2" descr="George E. P. Box - Wikipedia">
            <a:extLst>
              <a:ext uri="{FF2B5EF4-FFF2-40B4-BE49-F238E27FC236}">
                <a16:creationId xmlns:a16="http://schemas.microsoft.com/office/drawing/2014/main" id="{BBC887DF-FEC9-4463-28AD-2C1D01737B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20" b="29013"/>
          <a:stretch/>
        </p:blipFill>
        <p:spPr bwMode="auto">
          <a:xfrm>
            <a:off x="311643" y="193256"/>
            <a:ext cx="2256998" cy="221549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BC13A18-0F84-A995-E3B6-C94548A2B2FC}"/>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32</a:t>
            </a:fld>
            <a:endParaRPr lang="en-US" altLang="en-US"/>
          </a:p>
        </p:txBody>
      </p:sp>
      <p:sp>
        <p:nvSpPr>
          <p:cNvPr id="6" name="TextBox 5">
            <a:extLst>
              <a:ext uri="{FF2B5EF4-FFF2-40B4-BE49-F238E27FC236}">
                <a16:creationId xmlns:a16="http://schemas.microsoft.com/office/drawing/2014/main" id="{103F05E8-2612-05AD-7EC8-D6626A7FCEB8}"/>
              </a:ext>
            </a:extLst>
          </p:cNvPr>
          <p:cNvSpPr txBox="1"/>
          <p:nvPr/>
        </p:nvSpPr>
        <p:spPr>
          <a:xfrm>
            <a:off x="445565" y="3054972"/>
            <a:ext cx="8882032" cy="846835"/>
          </a:xfrm>
          <a:prstGeom prst="rect">
            <a:avLst/>
          </a:prstGeom>
          <a:noFill/>
          <a:ln>
            <a:solidFill>
              <a:schemeClr val="tx1"/>
            </a:solidFill>
          </a:ln>
        </p:spPr>
        <p:txBody>
          <a:bodyPr wrap="square">
            <a:spAutoFit/>
          </a:bodyPr>
          <a:lstStyle>
            <a:defPPr>
              <a:defRPr lang="en-US"/>
            </a:defPPr>
            <a:lvl1pPr>
              <a:defRPr sz="2903">
                <a:solidFill>
                  <a:srgbClr val="4D5156"/>
                </a:solidFill>
                <a:latin typeface="arial" panose="020B0604020202020204" pitchFamily="34" charset="0"/>
              </a:defRPr>
            </a:lvl1pPr>
          </a:lstStyle>
          <a:p>
            <a:pPr algn="r"/>
            <a:r>
              <a:rPr lang="en-IE" dirty="0"/>
              <a:t>"Plans are worthless, but planning is everything.” </a:t>
            </a:r>
          </a:p>
          <a:p>
            <a:pPr algn="r"/>
            <a:r>
              <a:rPr lang="en-IE" sz="2000" dirty="0"/>
              <a:t>Dwight D. Eisenhower (</a:t>
            </a:r>
            <a:r>
              <a:rPr lang="en-IE" sz="2000" b="0" i="0" dirty="0">
                <a:solidFill>
                  <a:srgbClr val="474747"/>
                </a:solidFill>
                <a:effectLst/>
                <a:latin typeface="Arial" panose="020B0604020202020204" pitchFamily="34" charset="0"/>
              </a:rPr>
              <a:t>34th president of the United States</a:t>
            </a:r>
            <a:r>
              <a:rPr lang="en-IE" sz="2000" dirty="0"/>
              <a:t>) 1890-1969 </a:t>
            </a:r>
            <a:endParaRPr lang="en-US" dirty="0"/>
          </a:p>
        </p:txBody>
      </p:sp>
      <p:pic>
        <p:nvPicPr>
          <p:cNvPr id="1026" name="Picture 2" descr="Dwight D. Eisenhower | The White House">
            <a:extLst>
              <a:ext uri="{FF2B5EF4-FFF2-40B4-BE49-F238E27FC236}">
                <a16:creationId xmlns:a16="http://schemas.microsoft.com/office/drawing/2014/main" id="{6357A590-C0FD-4958-10C4-2BD3D63BD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859" y="2408754"/>
            <a:ext cx="2215498" cy="221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957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2" descr="http://d4t4science.com/wp-content/uploads/2016/11/FIGURE-1.png?width=750">
            <a:extLst>
              <a:ext uri="{FF2B5EF4-FFF2-40B4-BE49-F238E27FC236}">
                <a16:creationId xmlns:a16="http://schemas.microsoft.com/office/drawing/2014/main" id="{6AE4D480-3B50-0280-8967-69E584CCC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738" y="570296"/>
            <a:ext cx="8131793" cy="5343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3908B11-F413-085E-4250-6FAA61C4819C}"/>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33</a:t>
            </a:fld>
            <a:endParaRPr lang="en-US" altLang="en-US"/>
          </a:p>
        </p:txBody>
      </p:sp>
    </p:spTree>
    <p:extLst>
      <p:ext uri="{BB962C8B-B14F-4D97-AF65-F5344CB8AC3E}">
        <p14:creationId xmlns:p14="http://schemas.microsoft.com/office/powerpoint/2010/main" val="288170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laceHolder 1"/>
          <p:cNvSpPr>
            <a:spLocks noGrp="1"/>
          </p:cNvSpPr>
          <p:nvPr>
            <p:ph type="title"/>
          </p:nvPr>
        </p:nvSpPr>
        <p:spPr>
          <a:xfrm>
            <a:off x="260131" y="183205"/>
            <a:ext cx="10515600" cy="601827"/>
          </a:xfrm>
          <a:prstGeom prst="rect">
            <a:avLst/>
          </a:prstGeom>
        </p:spPr>
        <p:txBody>
          <a:bodyPr vert="horz" lIns="91440" tIns="45720" rIns="91440" bIns="45720" rtlCol="0" anchor="ctr">
            <a:normAutofit fontScale="90000"/>
          </a:bodyPr>
          <a:lstStyle/>
          <a:p>
            <a:r>
              <a:rPr lang="en-IE" dirty="0"/>
              <a:t>Data Science terms</a:t>
            </a:r>
          </a:p>
        </p:txBody>
      </p:sp>
      <p:sp>
        <p:nvSpPr>
          <p:cNvPr id="51" name="PlaceHolder 2"/>
          <p:cNvSpPr>
            <a:spLocks noGrp="1"/>
          </p:cNvSpPr>
          <p:nvPr>
            <p:ph idx="1"/>
          </p:nvPr>
        </p:nvSpPr>
        <p:spPr>
          <a:xfrm>
            <a:off x="394138" y="974819"/>
            <a:ext cx="11403724" cy="5223642"/>
          </a:xfrm>
          <a:prstGeom prst="rect">
            <a:avLst/>
          </a:prstGeom>
          <a:solidFill>
            <a:schemeClr val="accent4">
              <a:lumMod val="20000"/>
              <a:lumOff val="80000"/>
            </a:schemeClr>
          </a:solidFill>
          <a:ln>
            <a:solidFill>
              <a:schemeClr val="accent4">
                <a:lumMod val="20000"/>
                <a:lumOff val="80000"/>
              </a:schemeClr>
            </a:solidFill>
          </a:ln>
        </p:spPr>
        <p:txBody>
          <a:bodyPr vert="horz" lIns="91440" tIns="45720" rIns="91440" bIns="45720" rtlCol="0">
            <a:normAutofit fontScale="92500" lnSpcReduction="20000"/>
          </a:bodyPr>
          <a:lstStyle/>
          <a:p>
            <a:pPr marL="0" indent="0">
              <a:lnSpc>
                <a:spcPct val="150000"/>
              </a:lnSpc>
              <a:spcBef>
                <a:spcPts val="1000"/>
              </a:spcBef>
              <a:buNone/>
            </a:pPr>
            <a:r>
              <a:rPr lang="en-IE" sz="1600" i="1" dirty="0">
                <a:latin typeface="+mn-lt"/>
                <a:ea typeface="+mn-ea"/>
                <a:cs typeface="Abadi Extra Light" panose="020F0302020204030204" pitchFamily="34" charset="0"/>
              </a:rPr>
              <a:t>Accuracy Score, Activation Function, Algorithm, Apache Spark, API, Artificial Intelligence (AI), Artificial Neural Networks (ANN), Backpropagation (BP), Bayes' Theorem, Bayesian Network, Bias, Bias-Variance Trade-off, Big Data, Binomial Distribution, Business Analyst, Business Analytics (BA), Business Intelligence (BI), Categorical Variable, Categorical Variable Classification, Clustering, Computer Science, Computer Vision, Confusion Matrix, Continuous Variable, Correlation, Cost Function, Covariance, Cross-Validation (not validated), Dashboard, Data Analysis (DA), Data Analyst, Data Consumer, Data Engineer, Data Engineering (DE), Data Enrichment, Data Governance, Data Journalism, Data Lake, Data Literacy, Data Mining, Data Modelling, Data Pipeline, Data Science (DS), Data Scientist, Data Structure, Data Visualization, Data Warehouse, Data Wrangling, Database, Database Management System (DBMS), Data frame, Dataset, Decision Tree, Deep Learning (DL), </a:t>
            </a:r>
            <a:r>
              <a:rPr lang="en-IE" sz="1600" i="1" dirty="0">
                <a:cs typeface="Abadi Extra Light" panose="020F0302020204030204" pitchFamily="34" charset="0"/>
              </a:rPr>
              <a:t>Dimensionality Reduction, EDA, ELT, ETL, Evaluation Metrics, F-Score, False Negative (FN, Type II Error), False Positive (FP, Type I Error), Feature, Feature Engineering, Feature Selection, Gradient Descent, Hadoop, Hyperparameter, Hypothesis, Imputation, K-Means, K-Nearest Neighbours (KNN), Linear Algebra, Linear Regression, Logistic Regression, Machine Learning (ML), Mean, Mean Absolute Error (MAE), Mean Squared Error (MSE), Median, Mode, Model Tuning, Multivariate Modelling, Naive Bayes, Natural Language Processing (NLP), Normalization, NoSQL, Null Hypothesis, Open Source, Ordinal Variable, Outlier, Overfitting, Parameter, Precision, Predictive Analytics, Principal Component Analysis (PCA), Python, R, Random Forest, Recall, Regression, Reinforcement Learning (RL), Root Mean Squared Error (RMSE), Sampling Error, SQL, Standard Deviation, Supervised Learning, SVM, Synthetic Data, Target Variable, Test Set, Time Series, Training Set, True Negative (TN), True Positive (TP), Underfitting, Univariate Modelling, Unstructured Data, Unsupervised </a:t>
            </a:r>
            <a:r>
              <a:rPr lang="en-IE" sz="1800" i="1" dirty="0">
                <a:cs typeface="Abadi Extra Light" panose="020F0302020204030204" pitchFamily="34" charset="0"/>
              </a:rPr>
              <a:t>Learning</a:t>
            </a:r>
            <a:r>
              <a:rPr lang="en-IE" sz="1600" i="1" dirty="0">
                <a:cs typeface="Abadi Extra Light" panose="020F0302020204030204" pitchFamily="34" charset="0"/>
              </a:rPr>
              <a:t>, Variance, Web Scraping, Z-Score.</a:t>
            </a:r>
            <a:endParaRPr lang="en-IE" sz="1600" i="1" dirty="0">
              <a:latin typeface="+mn-lt"/>
              <a:ea typeface="+mn-ea"/>
              <a:cs typeface="Abadi Extra Light" panose="020F0302020204030204" pitchFamily="34" charset="0"/>
            </a:endParaRPr>
          </a:p>
        </p:txBody>
      </p:sp>
      <p:sp>
        <p:nvSpPr>
          <p:cNvPr id="2" name="Slide Number Placeholder 1">
            <a:extLst>
              <a:ext uri="{FF2B5EF4-FFF2-40B4-BE49-F238E27FC236}">
                <a16:creationId xmlns:a16="http://schemas.microsoft.com/office/drawing/2014/main" id="{0F2B521C-E604-DF83-89E9-0FAE46B01E9E}"/>
              </a:ext>
            </a:extLst>
          </p:cNvPr>
          <p:cNvSpPr>
            <a:spLocks noGrp="1"/>
          </p:cNvSpPr>
          <p:nvPr>
            <p:ph type="sldNum" sz="quarter" idx="12"/>
          </p:nvPr>
        </p:nvSpPr>
        <p:spPr/>
        <p:txBody>
          <a:bodyPr/>
          <a:lstStyle/>
          <a:p>
            <a:fld id="{E87C5FFD-53E3-4CE1-A44F-2F5527FE0597}" type="slidenum">
              <a:rPr lang="en-GB" smtClean="0"/>
              <a:t>34</a:t>
            </a:fld>
            <a:endParaRPr lang="en-GB"/>
          </a:p>
        </p:txBody>
      </p:sp>
      <p:sp>
        <p:nvSpPr>
          <p:cNvPr id="52" name="TextBox 51"/>
          <p:cNvSpPr txBox="1"/>
          <p:nvPr/>
        </p:nvSpPr>
        <p:spPr>
          <a:xfrm>
            <a:off x="260131" y="6363617"/>
            <a:ext cx="6876056" cy="419277"/>
          </a:xfrm>
          <a:prstGeom prst="rect">
            <a:avLst/>
          </a:prstGeom>
          <a:noFill/>
          <a:ln w="0">
            <a:noFill/>
          </a:ln>
        </p:spPr>
        <p:txBody>
          <a:bodyPr lIns="108847" tIns="54423" rIns="108847" bIns="54423" anchor="t">
            <a:noAutofit/>
          </a:bodyPr>
          <a:lstStyle/>
          <a:p>
            <a:r>
              <a:rPr lang="en-IE" sz="2000" u="sng" spc="-1" dirty="0">
                <a:solidFill>
                  <a:schemeClr val="tx2">
                    <a:lumMod val="75000"/>
                  </a:schemeClr>
                </a:solidFill>
                <a:latin typeface="Arial"/>
              </a:rPr>
              <a:t>https://</a:t>
            </a:r>
            <a:r>
              <a:rPr lang="en-IE" sz="2000" u="sng" spc="-1" dirty="0" err="1">
                <a:solidFill>
                  <a:schemeClr val="tx2">
                    <a:lumMod val="75000"/>
                  </a:schemeClr>
                </a:solidFill>
                <a:latin typeface="Arial"/>
              </a:rPr>
              <a:t>www.datacamp.com</a:t>
            </a:r>
            <a:r>
              <a:rPr lang="en-IE" sz="2000" u="sng" spc="-1" dirty="0">
                <a:solidFill>
                  <a:schemeClr val="tx2">
                    <a:lumMod val="75000"/>
                  </a:schemeClr>
                </a:solidFill>
                <a:latin typeface="Arial"/>
              </a:rPr>
              <a:t>/blog/data-science-glossary</a:t>
            </a:r>
          </a:p>
        </p:txBody>
      </p:sp>
    </p:spTree>
    <p:extLst>
      <p:ext uri="{BB962C8B-B14F-4D97-AF65-F5344CB8AC3E}">
        <p14:creationId xmlns:p14="http://schemas.microsoft.com/office/powerpoint/2010/main" val="49696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BD6D19-71CD-F0E4-63C7-6EC009295A59}"/>
              </a:ext>
            </a:extLst>
          </p:cNvPr>
          <p:cNvSpPr>
            <a:spLocks noGrp="1"/>
          </p:cNvSpPr>
          <p:nvPr>
            <p:ph type="title"/>
          </p:nvPr>
        </p:nvSpPr>
        <p:spPr>
          <a:xfrm>
            <a:off x="831850" y="4816548"/>
            <a:ext cx="10515600" cy="1223851"/>
          </a:xfrm>
          <a:ln>
            <a:solidFill>
              <a:schemeClr val="tx1"/>
            </a:solidFill>
          </a:ln>
        </p:spPr>
        <p:txBody>
          <a:bodyPr vert="horz" lIns="91440" tIns="45720" rIns="91440" bIns="45720" rtlCol="0" anchor="b">
            <a:noAutofit/>
          </a:bodyPr>
          <a:lstStyle/>
          <a:p>
            <a:pPr algn="l"/>
            <a:r>
              <a:rPr lang="en-GB" sz="3600" dirty="0"/>
              <a:t>Section 3:</a:t>
            </a:r>
            <a:br>
              <a:rPr lang="en-GB" sz="3600" dirty="0"/>
            </a:br>
            <a:r>
              <a:rPr lang="en-GB" sz="3600" dirty="0"/>
              <a:t>Definition of machine learning</a:t>
            </a:r>
            <a:endParaRPr lang="en-IE" sz="3600" dirty="0"/>
          </a:p>
        </p:txBody>
      </p:sp>
      <p:sp>
        <p:nvSpPr>
          <p:cNvPr id="7" name="Slide Number Placeholder 6">
            <a:extLst>
              <a:ext uri="{FF2B5EF4-FFF2-40B4-BE49-F238E27FC236}">
                <a16:creationId xmlns:a16="http://schemas.microsoft.com/office/drawing/2014/main" id="{6BA64DFD-193E-8E92-4B81-615BE8AC4947}"/>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35</a:t>
            </a:fld>
            <a:endParaRPr lang="en-GB"/>
          </a:p>
        </p:txBody>
      </p:sp>
      <p:pic>
        <p:nvPicPr>
          <p:cNvPr id="2" name="Picture 2" descr="Free Birds Eye Photography of Mine Stock Photo">
            <a:extLst>
              <a:ext uri="{FF2B5EF4-FFF2-40B4-BE49-F238E27FC236}">
                <a16:creationId xmlns:a16="http://schemas.microsoft.com/office/drawing/2014/main" id="{EC6E95FC-00D6-274C-27C2-34056BBCA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02" t="9153" b="28622"/>
          <a:stretch/>
        </p:blipFill>
        <p:spPr bwMode="auto">
          <a:xfrm>
            <a:off x="2527256" y="740951"/>
            <a:ext cx="7137488" cy="3901672"/>
          </a:xfrm>
          <a:prstGeom prst="rect">
            <a:avLst/>
          </a:prstGeom>
          <a:solidFill>
            <a:srgbClr val="FFFFFF"/>
          </a:solidFill>
          <a:ln>
            <a:solidFill>
              <a:schemeClr val="tx1"/>
            </a:solidFill>
          </a:ln>
        </p:spPr>
      </p:pic>
    </p:spTree>
    <p:extLst>
      <p:ext uri="{BB962C8B-B14F-4D97-AF65-F5344CB8AC3E}">
        <p14:creationId xmlns:p14="http://schemas.microsoft.com/office/powerpoint/2010/main" val="1784198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2" name="Picture 2" descr="IBM100 - The IBM 700 Series">
            <a:extLst>
              <a:ext uri="{FF2B5EF4-FFF2-40B4-BE49-F238E27FC236}">
                <a16:creationId xmlns:a16="http://schemas.microsoft.com/office/drawing/2014/main" id="{3A9C5C78-AB57-BC00-EC77-CAD1B12E97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11" r="-1" b="18633"/>
          <a:stretch/>
        </p:blipFill>
        <p:spPr bwMode="auto">
          <a:xfrm>
            <a:off x="320242" y="320039"/>
            <a:ext cx="11548468" cy="4303463"/>
          </a:xfrm>
          <a:prstGeom prst="rect">
            <a:avLst/>
          </a:prstGeom>
          <a:noFill/>
          <a:extLst>
            <a:ext uri="{909E8E84-426E-40DD-AFC4-6F175D3DCCD1}">
              <a14:hiddenFill xmlns:a14="http://schemas.microsoft.com/office/drawing/2010/main">
                <a:solidFill>
                  <a:srgbClr val="FFFFFF"/>
                </a:solidFill>
              </a14:hiddenFill>
            </a:ext>
          </a:extLst>
        </p:spPr>
      </p:pic>
      <p:sp>
        <p:nvSpPr>
          <p:cNvPr id="36865" name="Title 3">
            <a:extLst>
              <a:ext uri="{FF2B5EF4-FFF2-40B4-BE49-F238E27FC236}">
                <a16:creationId xmlns:a16="http://schemas.microsoft.com/office/drawing/2014/main" id="{4D507651-178F-EE38-F218-DFCADF4E061A}"/>
              </a:ext>
            </a:extLst>
          </p:cNvPr>
          <p:cNvSpPr>
            <a:spLocks noGrp="1"/>
          </p:cNvSpPr>
          <p:nvPr>
            <p:ph type="title"/>
          </p:nvPr>
        </p:nvSpPr>
        <p:spPr>
          <a:xfrm>
            <a:off x="320242" y="4694824"/>
            <a:ext cx="2889403" cy="1345997"/>
          </a:xfrm>
        </p:spPr>
        <p:txBody>
          <a:bodyPr anchor="ctr">
            <a:normAutofit/>
          </a:bodyPr>
          <a:lstStyle/>
          <a:p>
            <a:r>
              <a:rPr lang="en-US" altLang="en-US" sz="2540" dirty="0">
                <a:solidFill>
                  <a:schemeClr val="tx1"/>
                </a:solidFill>
                <a:ea typeface="ＭＳ Ｐゴシック" panose="020B0600070205080204" pitchFamily="34" charset="-128"/>
              </a:rPr>
              <a:t>What is Machine Learning?</a:t>
            </a:r>
          </a:p>
        </p:txBody>
      </p:sp>
      <p:sp>
        <p:nvSpPr>
          <p:cNvPr id="5" name="Content Placeholder 4">
            <a:extLst>
              <a:ext uri="{FF2B5EF4-FFF2-40B4-BE49-F238E27FC236}">
                <a16:creationId xmlns:a16="http://schemas.microsoft.com/office/drawing/2014/main" id="{7C3CE800-CEB4-B6F7-D26F-AA02E0583866}"/>
              </a:ext>
            </a:extLst>
          </p:cNvPr>
          <p:cNvSpPr>
            <a:spLocks noGrp="1"/>
          </p:cNvSpPr>
          <p:nvPr>
            <p:ph idx="1"/>
          </p:nvPr>
        </p:nvSpPr>
        <p:spPr>
          <a:xfrm>
            <a:off x="3209645" y="4832877"/>
            <a:ext cx="8659065" cy="1345997"/>
          </a:xfrm>
        </p:spPr>
        <p:txBody>
          <a:bodyPr anchor="ctr">
            <a:normAutofit fontScale="92500" lnSpcReduction="10000"/>
          </a:bodyPr>
          <a:lstStyle/>
          <a:p>
            <a:pPr marL="0" indent="0">
              <a:buNone/>
            </a:pPr>
            <a:r>
              <a:rPr lang="en-GB" altLang="en-US" sz="2200" dirty="0">
                <a:ea typeface="ＭＳ Ｐゴシック" panose="020B0600070205080204" pitchFamily="34" charset="-128"/>
              </a:rPr>
              <a:t>The field of study that gives computers the ability to learn without being explicitly programmed” </a:t>
            </a:r>
          </a:p>
          <a:p>
            <a:pPr marL="0" indent="0">
              <a:buNone/>
            </a:pPr>
            <a:r>
              <a:rPr lang="en-GB" altLang="en-US" sz="1500" dirty="0">
                <a:ea typeface="ＭＳ Ｐゴシック" panose="020B0600070205080204" pitchFamily="34" charset="-128"/>
              </a:rPr>
              <a:t>Arthur Samuel, 1959 (first coined the term Machine Learning)</a:t>
            </a:r>
          </a:p>
        </p:txBody>
      </p:sp>
      <p:sp>
        <p:nvSpPr>
          <p:cNvPr id="2" name="Slide Number Placeholder 1">
            <a:extLst>
              <a:ext uri="{FF2B5EF4-FFF2-40B4-BE49-F238E27FC236}">
                <a16:creationId xmlns:a16="http://schemas.microsoft.com/office/drawing/2014/main" id="{D724AEEA-E933-4502-4EBC-D4E6F8A8CBCA}"/>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36</a:t>
            </a:fld>
            <a:endParaRPr lang="en-US"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3">
            <a:extLst>
              <a:ext uri="{FF2B5EF4-FFF2-40B4-BE49-F238E27FC236}">
                <a16:creationId xmlns:a16="http://schemas.microsoft.com/office/drawing/2014/main" id="{0DDA539A-527D-C83D-8366-8457E0DE0178}"/>
              </a:ext>
            </a:extLst>
          </p:cNvPr>
          <p:cNvSpPr>
            <a:spLocks noGrp="1"/>
          </p:cNvSpPr>
          <p:nvPr>
            <p:ph type="title"/>
          </p:nvPr>
        </p:nvSpPr>
        <p:spPr>
          <a:xfrm>
            <a:off x="609791" y="107599"/>
            <a:ext cx="10515600" cy="945949"/>
          </a:xfrm>
        </p:spPr>
        <p:txBody>
          <a:bodyPr/>
          <a:lstStyle/>
          <a:p>
            <a:r>
              <a:rPr lang="en-US" altLang="en-US" sz="4800" dirty="0">
                <a:ea typeface="ＭＳ Ｐゴシック" panose="020B0600070205080204" pitchFamily="34" charset="-128"/>
              </a:rPr>
              <a:t>What is Machine Learning?</a:t>
            </a:r>
          </a:p>
        </p:txBody>
      </p:sp>
      <p:sp>
        <p:nvSpPr>
          <p:cNvPr id="5" name="Content Placeholder 4">
            <a:extLst>
              <a:ext uri="{FF2B5EF4-FFF2-40B4-BE49-F238E27FC236}">
                <a16:creationId xmlns:a16="http://schemas.microsoft.com/office/drawing/2014/main" id="{CA8A90B6-1C88-1CA1-4D50-49D62665DF08}"/>
              </a:ext>
            </a:extLst>
          </p:cNvPr>
          <p:cNvSpPr>
            <a:spLocks noGrp="1"/>
          </p:cNvSpPr>
          <p:nvPr>
            <p:ph idx="1"/>
          </p:nvPr>
        </p:nvSpPr>
        <p:spPr>
          <a:xfrm>
            <a:off x="540217" y="1294014"/>
            <a:ext cx="10972417" cy="4473716"/>
          </a:xfrm>
          <a:solidFill>
            <a:schemeClr val="accent4">
              <a:lumMod val="20000"/>
              <a:lumOff val="80000"/>
            </a:schemeClr>
          </a:solidFill>
          <a:ln>
            <a:solidFill>
              <a:schemeClr val="tx1"/>
            </a:solidFill>
          </a:ln>
        </p:spPr>
        <p:txBody>
          <a:bodyPr>
            <a:normAutofit fontScale="40000" lnSpcReduction="20000"/>
          </a:bodyPr>
          <a:lstStyle/>
          <a:p>
            <a:pPr>
              <a:defRPr/>
            </a:pPr>
            <a:r>
              <a:rPr lang="en-GB" sz="5500" dirty="0"/>
              <a:t>“</a:t>
            </a:r>
            <a:r>
              <a:rPr lang="en-GB" sz="5500" i="1" dirty="0"/>
              <a:t>Machine Learning, at its most basic, is the practice of using algorithms to parse data, learn from it, and then decide or predict about something in the world</a:t>
            </a:r>
            <a:r>
              <a:rPr lang="en-GB" sz="5500" dirty="0"/>
              <a:t>.” </a:t>
            </a:r>
            <a:r>
              <a:rPr lang="en-GB" sz="5500" b="1" dirty="0">
                <a:solidFill>
                  <a:schemeClr val="accent1"/>
                </a:solidFill>
              </a:rPr>
              <a:t>– Nvidia </a:t>
            </a:r>
            <a:endParaRPr lang="en-GB" sz="5500" dirty="0"/>
          </a:p>
          <a:p>
            <a:pPr>
              <a:defRPr/>
            </a:pPr>
            <a:r>
              <a:rPr lang="en-GB" sz="5500" dirty="0"/>
              <a:t>“</a:t>
            </a:r>
            <a:r>
              <a:rPr lang="en-GB" sz="5500" i="1" dirty="0">
                <a:highlight>
                  <a:srgbClr val="FFFF00"/>
                </a:highlight>
              </a:rPr>
              <a:t>Machine learning is the science of getting computers to act without being explicitly programmed</a:t>
            </a:r>
            <a:r>
              <a:rPr lang="en-GB" sz="5500" i="1" dirty="0"/>
              <a:t>.</a:t>
            </a:r>
            <a:r>
              <a:rPr lang="en-GB" sz="5500" dirty="0"/>
              <a:t>” </a:t>
            </a:r>
            <a:r>
              <a:rPr lang="en-GB" sz="5500" b="1" dirty="0">
                <a:solidFill>
                  <a:schemeClr val="accent1"/>
                </a:solidFill>
              </a:rPr>
              <a:t>– Stanford</a:t>
            </a:r>
            <a:endParaRPr lang="en-GB" sz="5500" dirty="0"/>
          </a:p>
          <a:p>
            <a:pPr>
              <a:defRPr/>
            </a:pPr>
            <a:r>
              <a:rPr lang="en-GB" sz="5500" dirty="0"/>
              <a:t>“</a:t>
            </a:r>
            <a:r>
              <a:rPr lang="en-GB" sz="5500" i="1" dirty="0"/>
              <a:t>Machine learning is based on algorithms that can learn from data without relying on rules-based programming.</a:t>
            </a:r>
            <a:r>
              <a:rPr lang="en-GB" sz="5500" dirty="0"/>
              <a:t>” </a:t>
            </a:r>
            <a:r>
              <a:rPr lang="en-GB" sz="5500" b="1" dirty="0">
                <a:solidFill>
                  <a:schemeClr val="accent1"/>
                </a:solidFill>
              </a:rPr>
              <a:t>- McKinsey &amp; Co.</a:t>
            </a:r>
            <a:endParaRPr lang="en-GB" sz="5500" dirty="0"/>
          </a:p>
          <a:p>
            <a:pPr>
              <a:defRPr/>
            </a:pPr>
            <a:r>
              <a:rPr lang="en-GB" sz="5500" dirty="0"/>
              <a:t>“</a:t>
            </a:r>
            <a:r>
              <a:rPr lang="en-GB" sz="5500" i="1" dirty="0"/>
              <a:t>Machine learning algorithms can figure out how to perform important tasks by generalising from examples.</a:t>
            </a:r>
            <a:r>
              <a:rPr lang="en-GB" sz="5500" dirty="0"/>
              <a:t>”</a:t>
            </a:r>
            <a:r>
              <a:rPr lang="en-GB" sz="5500" b="1" dirty="0">
                <a:solidFill>
                  <a:schemeClr val="accent1"/>
                </a:solidFill>
              </a:rPr>
              <a:t> – University of Washington</a:t>
            </a:r>
          </a:p>
        </p:txBody>
      </p:sp>
      <p:sp>
        <p:nvSpPr>
          <p:cNvPr id="2" name="Slide Number Placeholder 1">
            <a:extLst>
              <a:ext uri="{FF2B5EF4-FFF2-40B4-BE49-F238E27FC236}">
                <a16:creationId xmlns:a16="http://schemas.microsoft.com/office/drawing/2014/main" id="{2693D074-9B83-A649-A4D1-91F0DA2E5A7B}"/>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37</a:t>
            </a:fld>
            <a:endParaRPr lang="en-US" altLang="en-US"/>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7">
            <a:extLst>
              <a:ext uri="{FF2B5EF4-FFF2-40B4-BE49-F238E27FC236}">
                <a16:creationId xmlns:a16="http://schemas.microsoft.com/office/drawing/2014/main" id="{8EF57A12-59D7-A5F5-B02E-5F03BE42D8A6}"/>
              </a:ext>
            </a:extLst>
          </p:cNvPr>
          <p:cNvSpPr>
            <a:spLocks noChangeArrowheads="1"/>
          </p:cNvSpPr>
          <p:nvPr/>
        </p:nvSpPr>
        <p:spPr bwMode="auto">
          <a:xfrm>
            <a:off x="139986" y="5550065"/>
            <a:ext cx="68948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00" dirty="0">
                <a:hlinkClick r:id="rId2"/>
              </a:rPr>
              <a:t>https://futurism.com/amazon-ceo-perfectly-explains-ai-just-two-sentences/</a:t>
            </a:r>
            <a:endParaRPr lang="en-US" altLang="en-US" sz="1600" dirty="0"/>
          </a:p>
        </p:txBody>
      </p:sp>
      <p:sp>
        <p:nvSpPr>
          <p:cNvPr id="2" name="Rectangle 1">
            <a:extLst>
              <a:ext uri="{FF2B5EF4-FFF2-40B4-BE49-F238E27FC236}">
                <a16:creationId xmlns:a16="http://schemas.microsoft.com/office/drawing/2014/main" id="{38EF3EC0-47B7-A8B1-7D75-1F6B1D147923}"/>
              </a:ext>
            </a:extLst>
          </p:cNvPr>
          <p:cNvSpPr/>
          <p:nvPr/>
        </p:nvSpPr>
        <p:spPr>
          <a:xfrm>
            <a:off x="229682" y="1322878"/>
            <a:ext cx="7558483" cy="132556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a:p>
        </p:txBody>
      </p:sp>
      <p:sp>
        <p:nvSpPr>
          <p:cNvPr id="9" name="Rectangle 8">
            <a:extLst>
              <a:ext uri="{FF2B5EF4-FFF2-40B4-BE49-F238E27FC236}">
                <a16:creationId xmlns:a16="http://schemas.microsoft.com/office/drawing/2014/main" id="{5A372F43-01A7-AA19-FC5C-EDDBB0C757C7}"/>
              </a:ext>
            </a:extLst>
          </p:cNvPr>
          <p:cNvSpPr/>
          <p:nvPr/>
        </p:nvSpPr>
        <p:spPr>
          <a:xfrm>
            <a:off x="236123" y="3837296"/>
            <a:ext cx="7552042" cy="101337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399"/>
          </a:p>
        </p:txBody>
      </p:sp>
      <p:pic>
        <p:nvPicPr>
          <p:cNvPr id="23554" name="Picture 2" descr="Jeff Bezos - IMDb">
            <a:extLst>
              <a:ext uri="{FF2B5EF4-FFF2-40B4-BE49-F238E27FC236}">
                <a16:creationId xmlns:a16="http://schemas.microsoft.com/office/drawing/2014/main" id="{527EA61A-C5F0-E32B-99D7-E463A9ED7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855"/>
          <a:stretch/>
        </p:blipFill>
        <p:spPr bwMode="auto">
          <a:xfrm>
            <a:off x="8342996" y="651115"/>
            <a:ext cx="3278408" cy="47557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18D4D2F-EC35-75B7-5EA4-456177022818}"/>
              </a:ext>
            </a:extLst>
          </p:cNvPr>
          <p:cNvSpPr>
            <a:spLocks noGrp="1"/>
          </p:cNvSpPr>
          <p:nvPr>
            <p:ph type="sldNum" sz="quarter" idx="12"/>
          </p:nvPr>
        </p:nvSpPr>
        <p:spPr/>
        <p:txBody>
          <a:bodyPr/>
          <a:lstStyle/>
          <a:p>
            <a:pPr>
              <a:defRPr/>
            </a:pPr>
            <a:endParaRPr lang="en-US" altLang="en-US" dirty="0"/>
          </a:p>
          <a:p>
            <a:pPr>
              <a:defRPr/>
            </a:pPr>
            <a:fld id="{F66C0D80-4607-8D40-807A-FAE1FA7067B4}" type="slidenum">
              <a:rPr lang="en-US" altLang="en-US" smtClean="0"/>
              <a:pPr>
                <a:defRPr/>
              </a:pPr>
              <a:t>38</a:t>
            </a:fld>
            <a:endParaRPr lang="en-US" altLang="en-US" dirty="0"/>
          </a:p>
        </p:txBody>
      </p:sp>
      <p:sp>
        <p:nvSpPr>
          <p:cNvPr id="4" name="TextBox 3">
            <a:extLst>
              <a:ext uri="{FF2B5EF4-FFF2-40B4-BE49-F238E27FC236}">
                <a16:creationId xmlns:a16="http://schemas.microsoft.com/office/drawing/2014/main" id="{C9B4AD11-E8BB-8A71-6DD0-4459F7F69FCF}"/>
              </a:ext>
            </a:extLst>
          </p:cNvPr>
          <p:cNvSpPr txBox="1"/>
          <p:nvPr/>
        </p:nvSpPr>
        <p:spPr>
          <a:xfrm>
            <a:off x="8741030" y="5591536"/>
            <a:ext cx="2768578" cy="427361"/>
          </a:xfrm>
          <a:prstGeom prst="rect">
            <a:avLst/>
          </a:prstGeom>
          <a:noFill/>
        </p:spPr>
        <p:txBody>
          <a:bodyPr wrap="none" rtlCol="0">
            <a:spAutoFit/>
          </a:bodyPr>
          <a:lstStyle/>
          <a:p>
            <a:r>
              <a:rPr lang="en-US" sz="2177" dirty="0"/>
              <a:t>Jeff Bezos (Amazon)</a:t>
            </a:r>
          </a:p>
        </p:txBody>
      </p:sp>
      <p:sp>
        <p:nvSpPr>
          <p:cNvPr id="6" name="TextBox 5">
            <a:extLst>
              <a:ext uri="{FF2B5EF4-FFF2-40B4-BE49-F238E27FC236}">
                <a16:creationId xmlns:a16="http://schemas.microsoft.com/office/drawing/2014/main" id="{FC5FAA58-8E1A-3946-F900-E24B79033C86}"/>
              </a:ext>
            </a:extLst>
          </p:cNvPr>
          <p:cNvSpPr txBox="1"/>
          <p:nvPr/>
        </p:nvSpPr>
        <p:spPr>
          <a:xfrm>
            <a:off x="236123" y="1368787"/>
            <a:ext cx="7716139" cy="1477328"/>
          </a:xfrm>
          <a:prstGeom prst="rect">
            <a:avLst/>
          </a:prstGeom>
          <a:noFill/>
        </p:spPr>
        <p:txBody>
          <a:bodyPr wrap="square">
            <a:spAutoFit/>
          </a:bodyPr>
          <a:lstStyle/>
          <a:p>
            <a:pPr algn="l"/>
            <a:r>
              <a:rPr lang="en-IE" b="0" i="0" dirty="0">
                <a:solidFill>
                  <a:schemeClr val="tx2"/>
                </a:solidFill>
                <a:effectLst/>
                <a:latin typeface="Söhne"/>
              </a:rPr>
              <a:t>Over the past decades, computers have broadly automated tasks that programmers could describe with clear rules and algorithms. Modern machine learning techniques now allow us to do the same for tasks where describing the precise rules is much harder. This is a great way to describe the promise of AI.</a:t>
            </a:r>
          </a:p>
          <a:p>
            <a:pPr algn="l"/>
            <a:endParaRPr lang="en-IE" b="0" i="0" dirty="0">
              <a:solidFill>
                <a:schemeClr val="tx2"/>
              </a:solidFill>
              <a:effectLst/>
              <a:latin typeface="Söhne"/>
            </a:endParaRPr>
          </a:p>
        </p:txBody>
      </p:sp>
      <p:sp>
        <p:nvSpPr>
          <p:cNvPr id="7" name="Title 1">
            <a:extLst>
              <a:ext uri="{FF2B5EF4-FFF2-40B4-BE49-F238E27FC236}">
                <a16:creationId xmlns:a16="http://schemas.microsoft.com/office/drawing/2014/main" id="{C8E7C37A-D105-3159-CEB8-9CC973164884}"/>
              </a:ext>
            </a:extLst>
          </p:cNvPr>
          <p:cNvSpPr>
            <a:spLocks noGrp="1"/>
          </p:cNvSpPr>
          <p:nvPr>
            <p:ph type="title"/>
          </p:nvPr>
        </p:nvSpPr>
        <p:spPr>
          <a:xfrm>
            <a:off x="229683" y="98930"/>
            <a:ext cx="10515600" cy="1325563"/>
          </a:xfrm>
        </p:spPr>
        <p:txBody>
          <a:bodyPr vert="horz" lIns="91440" tIns="45720" rIns="91440" bIns="45720" rtlCol="0" anchor="ctr">
            <a:normAutofit/>
          </a:bodyPr>
          <a:lstStyle/>
          <a:p>
            <a:r>
              <a:rPr lang="en-US" sz="4800" dirty="0">
                <a:ea typeface="ＭＳ Ｐゴシック" panose="020B0600070205080204" pitchFamily="34" charset="-128"/>
              </a:rPr>
              <a:t>Jeff Bezos </a:t>
            </a:r>
            <a:r>
              <a:rPr lang="en-GB" sz="4800" dirty="0">
                <a:ea typeface="ＭＳ Ｐゴシック" panose="020B0600070205080204" pitchFamily="34" charset="-128"/>
              </a:rPr>
              <a:t>1964 - Present</a:t>
            </a:r>
            <a:endParaRPr lang="en-US" sz="4800" dirty="0">
              <a:ea typeface="ＭＳ Ｐゴシック" panose="020B0600070205080204" pitchFamily="34" charset="-128"/>
            </a:endParaRPr>
          </a:p>
        </p:txBody>
      </p:sp>
      <p:sp>
        <p:nvSpPr>
          <p:cNvPr id="8" name="TextBox 7">
            <a:extLst>
              <a:ext uri="{FF2B5EF4-FFF2-40B4-BE49-F238E27FC236}">
                <a16:creationId xmlns:a16="http://schemas.microsoft.com/office/drawing/2014/main" id="{58AB54C8-E8B5-1B3B-90BC-2E894EB4963C}"/>
              </a:ext>
            </a:extLst>
          </p:cNvPr>
          <p:cNvSpPr txBox="1"/>
          <p:nvPr/>
        </p:nvSpPr>
        <p:spPr>
          <a:xfrm>
            <a:off x="229683" y="2704717"/>
            <a:ext cx="7425918" cy="923330"/>
          </a:xfrm>
          <a:prstGeom prst="rect">
            <a:avLst/>
          </a:prstGeom>
          <a:noFill/>
        </p:spPr>
        <p:txBody>
          <a:bodyPr wrap="square">
            <a:spAutoFit/>
          </a:bodyPr>
          <a:lstStyle/>
          <a:p>
            <a:r>
              <a:rPr lang="en-IE" b="0" i="0" dirty="0">
                <a:solidFill>
                  <a:srgbClr val="374151"/>
                </a:solidFill>
                <a:effectLst/>
                <a:latin typeface="Söhne"/>
              </a:rPr>
              <a:t>Computers were able to simplify and automate jobs with clear rules, and tasks such as taxes or other paperwork. (For example, "If your gifts of capital gain property are more than 20% of income, use </a:t>
            </a:r>
            <a:r>
              <a:rPr lang="en-IE" dirty="0">
                <a:solidFill>
                  <a:srgbClr val="374151"/>
                </a:solidFill>
                <a:latin typeface="Söhne"/>
              </a:rPr>
              <a:t>article number</a:t>
            </a:r>
            <a:r>
              <a:rPr lang="en-IE" b="0" i="0" dirty="0">
                <a:solidFill>
                  <a:srgbClr val="374151"/>
                </a:solidFill>
                <a:effectLst/>
                <a:latin typeface="Söhne"/>
              </a:rPr>
              <a:t> 38.")</a:t>
            </a:r>
          </a:p>
        </p:txBody>
      </p:sp>
      <p:sp>
        <p:nvSpPr>
          <p:cNvPr id="11" name="TextBox 10">
            <a:extLst>
              <a:ext uri="{FF2B5EF4-FFF2-40B4-BE49-F238E27FC236}">
                <a16:creationId xmlns:a16="http://schemas.microsoft.com/office/drawing/2014/main" id="{B24B59CA-5E29-E970-1772-65A245A1ADD1}"/>
              </a:ext>
            </a:extLst>
          </p:cNvPr>
          <p:cNvSpPr txBox="1"/>
          <p:nvPr/>
        </p:nvSpPr>
        <p:spPr>
          <a:xfrm>
            <a:off x="236123" y="3634707"/>
            <a:ext cx="7247304" cy="1200329"/>
          </a:xfrm>
          <a:prstGeom prst="rect">
            <a:avLst/>
          </a:prstGeom>
          <a:noFill/>
        </p:spPr>
        <p:txBody>
          <a:bodyPr wrap="square">
            <a:spAutoFit/>
          </a:bodyPr>
          <a:lstStyle/>
          <a:p>
            <a:pPr algn="l"/>
            <a:endParaRPr lang="en-IE" b="0" i="0" dirty="0">
              <a:solidFill>
                <a:srgbClr val="374151"/>
              </a:solidFill>
              <a:effectLst/>
              <a:latin typeface="Söhne"/>
            </a:endParaRPr>
          </a:p>
          <a:p>
            <a:pPr algn="l"/>
            <a:r>
              <a:rPr lang="en-IE" b="0" i="0" dirty="0">
                <a:solidFill>
                  <a:srgbClr val="374151"/>
                </a:solidFill>
                <a:effectLst/>
                <a:latin typeface="Söhne"/>
              </a:rPr>
              <a:t>But AI lets a computer automate tasks that you can't put into clear "if, then" rules, such as, how do you drive a car? Or which photos contain a cat? That's what AI can already do.</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9"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15CB-AFBA-2A40-4796-E5BD51FF6160}"/>
              </a:ext>
            </a:extLst>
          </p:cNvPr>
          <p:cNvSpPr>
            <a:spLocks noGrp="1"/>
          </p:cNvSpPr>
          <p:nvPr>
            <p:ph type="title"/>
          </p:nvPr>
        </p:nvSpPr>
        <p:spPr>
          <a:xfrm>
            <a:off x="565484" y="278836"/>
            <a:ext cx="10515600" cy="1325563"/>
          </a:xfrm>
        </p:spPr>
        <p:txBody>
          <a:bodyPr vert="horz" lIns="91440" tIns="45720" rIns="91440" bIns="45720" rtlCol="0" anchor="ctr">
            <a:normAutofit/>
          </a:bodyPr>
          <a:lstStyle/>
          <a:p>
            <a:r>
              <a:rPr lang="en-US" sz="4800" dirty="0">
                <a:ea typeface="ＭＳ Ｐゴシック" panose="020B0600070205080204" pitchFamily="34" charset="-128"/>
              </a:rPr>
              <a:t>Alan </a:t>
            </a:r>
            <a:r>
              <a:rPr lang="en-US" sz="4800">
                <a:ea typeface="ＭＳ Ｐゴシック" panose="020B0600070205080204" pitchFamily="34" charset="-128"/>
              </a:rPr>
              <a:t>Turing </a:t>
            </a:r>
            <a:r>
              <a:rPr lang="en-GB" sz="4800">
                <a:ea typeface="ＭＳ Ｐゴシック" panose="020B0600070205080204" pitchFamily="34" charset="-128"/>
              </a:rPr>
              <a:t>1912-1954</a:t>
            </a:r>
            <a:endParaRPr lang="en-US" sz="4800"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8E5A3501-C25B-1339-1B39-AAF95E4844FE}"/>
              </a:ext>
            </a:extLst>
          </p:cNvPr>
          <p:cNvSpPr>
            <a:spLocks noGrp="1"/>
          </p:cNvSpPr>
          <p:nvPr>
            <p:ph idx="1"/>
          </p:nvPr>
        </p:nvSpPr>
        <p:spPr>
          <a:xfrm>
            <a:off x="434168" y="1604399"/>
            <a:ext cx="7209226" cy="3507928"/>
          </a:xfrm>
          <a:solidFill>
            <a:schemeClr val="accent4">
              <a:lumMod val="20000"/>
              <a:lumOff val="80000"/>
            </a:schemeClr>
          </a:solidFill>
          <a:ln>
            <a:solidFill>
              <a:schemeClr val="tx1"/>
            </a:solidFill>
          </a:ln>
        </p:spPr>
        <p:txBody>
          <a:bodyPr anchor="ctr">
            <a:normAutofit/>
          </a:bodyPr>
          <a:lstStyle/>
          <a:p>
            <a:pPr marL="0" indent="0">
              <a:lnSpc>
                <a:spcPct val="100000"/>
              </a:lnSpc>
              <a:buNone/>
            </a:pPr>
            <a:r>
              <a:rPr lang="en-GB" sz="2177" dirty="0">
                <a:solidFill>
                  <a:srgbClr val="000000"/>
                </a:solidFill>
              </a:rPr>
              <a:t>Alan Mathison Turing is considered by many as the father of AI due to his substantial contributions at its beginnings. </a:t>
            </a:r>
          </a:p>
          <a:p>
            <a:pPr marL="0" indent="0">
              <a:lnSpc>
                <a:spcPct val="100000"/>
              </a:lnSpc>
              <a:buNone/>
            </a:pPr>
            <a:r>
              <a:rPr lang="en-GB" sz="2177" dirty="0">
                <a:solidFill>
                  <a:srgbClr val="000000"/>
                </a:solidFill>
              </a:rPr>
              <a:t>His Turing test involves creating a machine that cannot be distinguished from a human when interacting with a person in another room. In his 1950 report 'Intelligent Machinery' published in Mind, he also introduced the concept that computers could learn independently from their experiences, now known as ML.</a:t>
            </a:r>
            <a:endParaRPr lang="en-US" sz="2177" dirty="0">
              <a:solidFill>
                <a:srgbClr val="000000"/>
              </a:solidFill>
            </a:endParaRPr>
          </a:p>
        </p:txBody>
      </p:sp>
      <p:sp>
        <p:nvSpPr>
          <p:cNvPr id="5" name="TextBox 4">
            <a:extLst>
              <a:ext uri="{FF2B5EF4-FFF2-40B4-BE49-F238E27FC236}">
                <a16:creationId xmlns:a16="http://schemas.microsoft.com/office/drawing/2014/main" id="{A4193983-79CC-6D0C-9980-8238B1005CA5}"/>
              </a:ext>
            </a:extLst>
          </p:cNvPr>
          <p:cNvSpPr txBox="1"/>
          <p:nvPr/>
        </p:nvSpPr>
        <p:spPr>
          <a:xfrm>
            <a:off x="209072" y="5640959"/>
            <a:ext cx="7033638" cy="427361"/>
          </a:xfrm>
          <a:prstGeom prst="rect">
            <a:avLst/>
          </a:prstGeom>
          <a:noFill/>
        </p:spPr>
        <p:txBody>
          <a:bodyPr wrap="square">
            <a:spAutoFit/>
          </a:bodyPr>
          <a:lstStyle/>
          <a:p>
            <a:r>
              <a:rPr lang="en-US" sz="2177" dirty="0">
                <a:hlinkClick r:id="rId2"/>
              </a:rPr>
              <a:t>https://dl.acm.org/doi/10.5555/2594611.2594613</a:t>
            </a:r>
            <a:endParaRPr lang="en-US" sz="2177" dirty="0"/>
          </a:p>
        </p:txBody>
      </p:sp>
      <p:pic>
        <p:nvPicPr>
          <p:cNvPr id="6" name="Picture 2" descr="Alan Turing - Education, Movie &amp; Quotes - Biography">
            <a:extLst>
              <a:ext uri="{FF2B5EF4-FFF2-40B4-BE49-F238E27FC236}">
                <a16:creationId xmlns:a16="http://schemas.microsoft.com/office/drawing/2014/main" id="{0856D008-AC0E-E30B-E54C-38B8D96D31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40" r="10585"/>
          <a:stretch/>
        </p:blipFill>
        <p:spPr bwMode="auto">
          <a:xfrm>
            <a:off x="8133340" y="273423"/>
            <a:ext cx="3849588" cy="55812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9C33DB-A820-B37F-2D80-4F4759F21051}"/>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39</a:t>
            </a:fld>
            <a:endParaRPr lang="en-US" altLang="en-US"/>
          </a:p>
        </p:txBody>
      </p:sp>
    </p:spTree>
    <p:extLst>
      <p:ext uri="{BB962C8B-B14F-4D97-AF65-F5344CB8AC3E}">
        <p14:creationId xmlns:p14="http://schemas.microsoft.com/office/powerpoint/2010/main" val="53863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6CAE-41A6-87B9-6C82-58E3887094A0}"/>
              </a:ext>
            </a:extLst>
          </p:cNvPr>
          <p:cNvSpPr>
            <a:spLocks noGrp="1"/>
          </p:cNvSpPr>
          <p:nvPr>
            <p:ph type="title"/>
          </p:nvPr>
        </p:nvSpPr>
        <p:spPr>
          <a:xfrm>
            <a:off x="649014" y="104626"/>
            <a:ext cx="10515600" cy="1325563"/>
          </a:xfrm>
        </p:spPr>
        <p:txBody>
          <a:bodyPr/>
          <a:lstStyle/>
          <a:p>
            <a:r>
              <a:rPr lang="en-IE" dirty="0"/>
              <a:t>How this module will be evaluated</a:t>
            </a:r>
          </a:p>
        </p:txBody>
      </p:sp>
      <p:sp>
        <p:nvSpPr>
          <p:cNvPr id="3" name="Content Placeholder 2">
            <a:extLst>
              <a:ext uri="{FF2B5EF4-FFF2-40B4-BE49-F238E27FC236}">
                <a16:creationId xmlns:a16="http://schemas.microsoft.com/office/drawing/2014/main" id="{56979092-98A9-D902-A553-8242C0DA68FB}"/>
              </a:ext>
            </a:extLst>
          </p:cNvPr>
          <p:cNvSpPr>
            <a:spLocks noGrp="1"/>
          </p:cNvSpPr>
          <p:nvPr>
            <p:ph idx="1"/>
          </p:nvPr>
        </p:nvSpPr>
        <p:spPr>
          <a:xfrm>
            <a:off x="734291" y="1461943"/>
            <a:ext cx="10515600" cy="4351338"/>
          </a:xfrm>
          <a:solidFill>
            <a:schemeClr val="accent4">
              <a:lumMod val="20000"/>
              <a:lumOff val="80000"/>
            </a:schemeClr>
          </a:solidFill>
          <a:ln>
            <a:solidFill>
              <a:schemeClr val="tx1"/>
            </a:solidFill>
          </a:ln>
        </p:spPr>
        <p:txBody>
          <a:bodyPr>
            <a:normAutofit fontScale="85000" lnSpcReduction="10000"/>
          </a:bodyPr>
          <a:lstStyle/>
          <a:p>
            <a:pPr>
              <a:lnSpc>
                <a:spcPct val="120000"/>
              </a:lnSpc>
            </a:pPr>
            <a:r>
              <a:rPr lang="en-IE" b="1" dirty="0">
                <a:solidFill>
                  <a:schemeClr val="tx2"/>
                </a:solidFill>
              </a:rPr>
              <a:t>50% Continuous assessment</a:t>
            </a:r>
          </a:p>
          <a:p>
            <a:pPr lvl="1">
              <a:lnSpc>
                <a:spcPct val="120000"/>
              </a:lnSpc>
            </a:pPr>
            <a:r>
              <a:rPr lang="en-IE" b="1" dirty="0"/>
              <a:t>Full-time (</a:t>
            </a:r>
            <a:r>
              <a:rPr lang="en-IE" b="1" i="0" dirty="0">
                <a:effectLst/>
                <a:latin typeface="Roboto" panose="02000000000000000000" pitchFamily="2" charset="0"/>
              </a:rPr>
              <a:t>TU059)</a:t>
            </a:r>
            <a:r>
              <a:rPr lang="en-IE" b="1" dirty="0"/>
              <a:t>: </a:t>
            </a:r>
            <a:r>
              <a:rPr lang="en-IE" dirty="0"/>
              <a:t>Weekly in-person lab-tests average 20% and submitting an assessment online (30%) in Week 13-14 – 18 December.</a:t>
            </a:r>
          </a:p>
          <a:p>
            <a:pPr lvl="1">
              <a:lnSpc>
                <a:spcPct val="120000"/>
              </a:lnSpc>
            </a:pPr>
            <a:r>
              <a:rPr lang="en-IE" b="1" dirty="0"/>
              <a:t>Part-time (</a:t>
            </a:r>
            <a:r>
              <a:rPr lang="en-IE" b="1" i="0" dirty="0">
                <a:effectLst/>
                <a:latin typeface="Roboto" panose="02000000000000000000" pitchFamily="2" charset="0"/>
              </a:rPr>
              <a:t>TU060, TU256)</a:t>
            </a:r>
            <a:r>
              <a:rPr lang="en-IE" b="1" dirty="0"/>
              <a:t>: </a:t>
            </a:r>
            <a:r>
              <a:rPr lang="en-IE" dirty="0"/>
              <a:t>Submitting an assessment online (50%) in Week 13-14 – 18 December.</a:t>
            </a:r>
          </a:p>
          <a:p>
            <a:pPr>
              <a:lnSpc>
                <a:spcPct val="120000"/>
              </a:lnSpc>
            </a:pPr>
            <a:r>
              <a:rPr lang="en-IE" b="1" dirty="0">
                <a:solidFill>
                  <a:schemeClr val="tx2"/>
                </a:solidFill>
              </a:rPr>
              <a:t>50% Written exam </a:t>
            </a:r>
          </a:p>
          <a:p>
            <a:pPr lvl="1">
              <a:lnSpc>
                <a:spcPct val="120000"/>
              </a:lnSpc>
            </a:pPr>
            <a:r>
              <a:rPr lang="en-IE" dirty="0"/>
              <a:t>The exam at the end of the semester (Second to third week of January) is about concepts and exercises during the lectures.</a:t>
            </a:r>
          </a:p>
          <a:p>
            <a:pPr lvl="1">
              <a:lnSpc>
                <a:spcPct val="120000"/>
              </a:lnSpc>
            </a:pPr>
            <a:r>
              <a:rPr lang="en-IE" dirty="0"/>
              <a:t>It is </a:t>
            </a:r>
            <a:r>
              <a:rPr lang="en-IE" dirty="0">
                <a:highlight>
                  <a:srgbClr val="FFFF00"/>
                </a:highlight>
              </a:rPr>
              <a:t>NOT compulsory to pass</a:t>
            </a:r>
            <a:r>
              <a:rPr lang="en-IE" dirty="0"/>
              <a:t> the written exam to pass the module.</a:t>
            </a:r>
          </a:p>
        </p:txBody>
      </p:sp>
      <p:sp>
        <p:nvSpPr>
          <p:cNvPr id="4" name="Slide Number Placeholder 3">
            <a:extLst>
              <a:ext uri="{FF2B5EF4-FFF2-40B4-BE49-F238E27FC236}">
                <a16:creationId xmlns:a16="http://schemas.microsoft.com/office/drawing/2014/main" id="{E29449AB-B3C4-1C04-07A8-C9E288EC88F5}"/>
              </a:ext>
            </a:extLst>
          </p:cNvPr>
          <p:cNvSpPr>
            <a:spLocks noGrp="1"/>
          </p:cNvSpPr>
          <p:nvPr>
            <p:ph type="sldNum" sz="quarter" idx="12"/>
          </p:nvPr>
        </p:nvSpPr>
        <p:spPr/>
        <p:txBody>
          <a:bodyPr/>
          <a:lstStyle/>
          <a:p>
            <a:fld id="{1AE971F0-0CD2-4C47-8087-EBCE9716EA84}" type="slidenum">
              <a:rPr lang="en-GB" smtClean="0"/>
              <a:pPr/>
              <a:t>4</a:t>
            </a:fld>
            <a:endParaRPr lang="en-GB" dirty="0"/>
          </a:p>
        </p:txBody>
      </p:sp>
    </p:spTree>
    <p:extLst>
      <p:ext uri="{BB962C8B-B14F-4D97-AF65-F5344CB8AC3E}">
        <p14:creationId xmlns:p14="http://schemas.microsoft.com/office/powerpoint/2010/main" val="1459414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995E6AEC-7BFF-50B4-DA4D-D2E94FDD8280}"/>
              </a:ext>
            </a:extLst>
          </p:cNvPr>
          <p:cNvSpPr>
            <a:spLocks noGrp="1"/>
          </p:cNvSpPr>
          <p:nvPr>
            <p:ph idx="1"/>
          </p:nvPr>
        </p:nvSpPr>
        <p:spPr>
          <a:xfrm>
            <a:off x="399586" y="304249"/>
            <a:ext cx="11158677" cy="5852302"/>
          </a:xfrm>
          <a:ln>
            <a:solidFill>
              <a:schemeClr val="tx1"/>
            </a:solidFill>
          </a:ln>
        </p:spPr>
        <p:txBody>
          <a:bodyPr>
            <a:normAutofit/>
          </a:bodyPr>
          <a:lstStyle/>
          <a:p>
            <a:pPr>
              <a:lnSpc>
                <a:spcPct val="100000"/>
              </a:lnSpc>
            </a:pPr>
            <a:r>
              <a:rPr lang="en-US" altLang="en-US" sz="2903" dirty="0">
                <a:ea typeface="ＭＳ Ｐゴシック" panose="020B0600070205080204" pitchFamily="34" charset="-128"/>
              </a:rPr>
              <a:t>Data Mining  (Methods + Applications)</a:t>
            </a:r>
          </a:p>
          <a:p>
            <a:pPr lvl="1">
              <a:lnSpc>
                <a:spcPct val="100000"/>
              </a:lnSpc>
            </a:pPr>
            <a:r>
              <a:rPr lang="en-US" altLang="en-US" sz="2419" dirty="0">
                <a:ea typeface="ＭＳ Ｐゴシック" panose="020B0600070205080204" pitchFamily="34" charset="-128"/>
              </a:rPr>
              <a:t>The process involves defining the business question, identifying relevant data, selecting appropriate techniques (e.g. machine learning), </a:t>
            </a:r>
            <a:r>
              <a:rPr lang="en-US" altLang="en-US" sz="2419" dirty="0" err="1">
                <a:ea typeface="ＭＳ Ｐゴシック" panose="020B0600070205080204" pitchFamily="34" charset="-128"/>
              </a:rPr>
              <a:t>analysing</a:t>
            </a:r>
            <a:r>
              <a:rPr lang="en-US" altLang="en-US" sz="2419" dirty="0">
                <a:ea typeface="ＭＳ Ｐゴシック" panose="020B0600070205080204" pitchFamily="34" charset="-128"/>
              </a:rPr>
              <a:t> results, and integrating findings into business processes. It also includes monitoring and updating processes based on live data performance.</a:t>
            </a:r>
          </a:p>
          <a:p>
            <a:pPr lvl="1">
              <a:lnSpc>
                <a:spcPct val="100000"/>
              </a:lnSpc>
            </a:pPr>
            <a:endParaRPr lang="en-US" altLang="en-US" sz="2419" dirty="0">
              <a:ea typeface="ＭＳ Ｐゴシック" panose="020B0600070205080204" pitchFamily="34" charset="-128"/>
            </a:endParaRPr>
          </a:p>
          <a:p>
            <a:pPr>
              <a:lnSpc>
                <a:spcPct val="100000"/>
              </a:lnSpc>
            </a:pPr>
            <a:r>
              <a:rPr lang="en-US" altLang="en-US" sz="2903" dirty="0">
                <a:ea typeface="ＭＳ Ｐゴシック" panose="020B0600070205080204" pitchFamily="34" charset="-128"/>
              </a:rPr>
              <a:t>Machine Learning   (Theory + Methods)</a:t>
            </a:r>
          </a:p>
          <a:p>
            <a:pPr lvl="1">
              <a:lnSpc>
                <a:spcPct val="100000"/>
              </a:lnSpc>
            </a:pPr>
            <a:r>
              <a:rPr lang="en-US" altLang="en-US" sz="2419" dirty="0">
                <a:ea typeface="ＭＳ Ｐゴシック" panose="020B0600070205080204" pitchFamily="34" charset="-128"/>
              </a:rPr>
              <a:t>Focuses on the algorithms, how these work, how they can be </a:t>
            </a:r>
            <a:r>
              <a:rPr lang="en-US" altLang="en-US" sz="2419" dirty="0" err="1">
                <a:ea typeface="ＭＳ Ｐゴシック" panose="020B0600070205080204" pitchFamily="34" charset="-128"/>
              </a:rPr>
              <a:t>customised</a:t>
            </a:r>
            <a:r>
              <a:rPr lang="en-US" altLang="en-US" sz="2419" dirty="0">
                <a:ea typeface="ＭＳ Ｐゴシック" panose="020B0600070205080204" pitchFamily="34" charset="-128"/>
              </a:rPr>
              <a:t>, how they can be tuned, and finding or discovering how they can be used in new situations.</a:t>
            </a:r>
          </a:p>
        </p:txBody>
      </p:sp>
      <p:sp>
        <p:nvSpPr>
          <p:cNvPr id="40963" name="Slide Number Placeholder 3">
            <a:extLst>
              <a:ext uri="{FF2B5EF4-FFF2-40B4-BE49-F238E27FC236}">
                <a16:creationId xmlns:a16="http://schemas.microsoft.com/office/drawing/2014/main" id="{F2083245-8C55-B23D-E061-F920B8D86D25}"/>
              </a:ext>
            </a:extLst>
          </p:cNvPr>
          <p:cNvSpPr>
            <a:spLocks noGrp="1"/>
          </p:cNvSpPr>
          <p:nvPr>
            <p:ph type="sldNum" sz="quarter" idx="12"/>
          </p:nvPr>
        </p:nvSpPr>
        <p:spPr bwMode="auto">
          <a:xfrm>
            <a:off x="8923769" y="6354054"/>
            <a:ext cx="2844701" cy="366170"/>
          </a:xfrm>
        </p:spPr>
        <p:txBody>
          <a:bodyPr vert="horz" lIns="91440" tIns="45720" rIns="91440" bIns="45720" rtlCol="0" anchor="ctr"/>
          <a:lstStyle/>
          <a:p>
            <a:endParaRPr lang="en-US" altLang="en-US"/>
          </a:p>
          <a:p>
            <a:fld id="{21568B02-093E-B948-845B-BC5A4C4E9AFC}" type="slidenum">
              <a:rPr lang="en-US" altLang="en-US"/>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0B945FE-1D62-27CE-A785-3A216926BB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52495" y="1604399"/>
            <a:ext cx="5571361" cy="38853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5" name="Curved Connector 8">
            <a:extLst>
              <a:ext uri="{FF2B5EF4-FFF2-40B4-BE49-F238E27FC236}">
                <a16:creationId xmlns:a16="http://schemas.microsoft.com/office/drawing/2014/main" id="{E61F4B9D-0F1C-BC37-FDD8-8E0ACECE73D5}"/>
              </a:ext>
            </a:extLst>
          </p:cNvPr>
          <p:cNvCxnSpPr>
            <a:cxnSpLocks noChangeShapeType="1"/>
          </p:cNvCxnSpPr>
          <p:nvPr/>
        </p:nvCxnSpPr>
        <p:spPr bwMode="auto">
          <a:xfrm>
            <a:off x="4198127" y="2499167"/>
            <a:ext cx="4640049" cy="3135026"/>
          </a:xfrm>
          <a:prstGeom prst="curvedConnector4">
            <a:avLst>
              <a:gd name="adj1" fmla="val 19982"/>
              <a:gd name="adj2" fmla="val 107292"/>
            </a:avLst>
          </a:prstGeom>
          <a:noFill/>
          <a:ln w="28575">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sp>
        <p:nvSpPr>
          <p:cNvPr id="6" name="TextBox 9">
            <a:extLst>
              <a:ext uri="{FF2B5EF4-FFF2-40B4-BE49-F238E27FC236}">
                <a16:creationId xmlns:a16="http://schemas.microsoft.com/office/drawing/2014/main" id="{5315EA7D-F861-1BDA-C02C-4A9B75490DCB}"/>
              </a:ext>
            </a:extLst>
          </p:cNvPr>
          <p:cNvSpPr txBox="1">
            <a:spLocks noChangeArrowheads="1"/>
          </p:cNvSpPr>
          <p:nvPr/>
        </p:nvSpPr>
        <p:spPr bwMode="auto">
          <a:xfrm>
            <a:off x="342531" y="3983273"/>
            <a:ext cx="3673827" cy="131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3896" tIns="51949" rIns="103896" bIns="51949">
            <a:spAutoFit/>
          </a:bodyPr>
          <a:lstStyle>
            <a:lvl1pPr>
              <a:defRPr sz="900" b="1">
                <a:solidFill>
                  <a:schemeClr val="tx1"/>
                </a:solidFill>
                <a:latin typeface="Arial Narrow" panose="020B0604020202020204" pitchFamily="34" charset="0"/>
                <a:ea typeface="ＭＳ Ｐゴシック" panose="020B0600070205080204" pitchFamily="34" charset="-128"/>
              </a:defRPr>
            </a:lvl1pPr>
            <a:lvl2pPr marL="742950" indent="-285750">
              <a:defRPr sz="900" b="1">
                <a:solidFill>
                  <a:schemeClr val="tx1"/>
                </a:solidFill>
                <a:latin typeface="Arial Narrow" panose="020B0604020202020204" pitchFamily="34" charset="0"/>
                <a:ea typeface="ＭＳ Ｐゴシック" panose="020B0600070205080204" pitchFamily="34" charset="-128"/>
              </a:defRPr>
            </a:lvl2pPr>
            <a:lvl3pPr marL="1143000" indent="-228600">
              <a:defRPr sz="900" b="1">
                <a:solidFill>
                  <a:schemeClr val="tx1"/>
                </a:solidFill>
                <a:latin typeface="Arial Narrow" panose="020B0604020202020204" pitchFamily="34" charset="0"/>
                <a:ea typeface="ＭＳ Ｐゴシック" panose="020B0600070205080204" pitchFamily="34" charset="-128"/>
              </a:defRPr>
            </a:lvl3pPr>
            <a:lvl4pPr marL="1600200" indent="-228600">
              <a:defRPr sz="900" b="1">
                <a:solidFill>
                  <a:schemeClr val="tx1"/>
                </a:solidFill>
                <a:latin typeface="Arial Narrow" panose="020B0604020202020204" pitchFamily="34" charset="0"/>
                <a:ea typeface="ＭＳ Ｐゴシック" panose="020B0600070205080204" pitchFamily="34" charset="-128"/>
              </a:defRPr>
            </a:lvl4pPr>
            <a:lvl5pPr marL="2057400" indent="-228600">
              <a:defRPr sz="900" b="1">
                <a:solidFill>
                  <a:schemeClr val="tx1"/>
                </a:solidFill>
                <a:latin typeface="Arial Narrow"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pPr algn="ctr">
              <a:lnSpc>
                <a:spcPct val="90000"/>
              </a:lnSpc>
            </a:pPr>
            <a:r>
              <a:rPr lang="en-US" altLang="en-US" sz="2177" dirty="0">
                <a:solidFill>
                  <a:srgbClr val="000000"/>
                </a:solidFill>
                <a:latin typeface="+mn-lt"/>
              </a:rPr>
              <a:t>And only one of the tools you can use for the Modelling / Predictive Analytics phase</a:t>
            </a:r>
          </a:p>
        </p:txBody>
      </p:sp>
      <p:sp>
        <p:nvSpPr>
          <p:cNvPr id="8" name="TextBox 7">
            <a:extLst>
              <a:ext uri="{FF2B5EF4-FFF2-40B4-BE49-F238E27FC236}">
                <a16:creationId xmlns:a16="http://schemas.microsoft.com/office/drawing/2014/main" id="{9B880270-2BFD-CEF0-0E8F-83E84352B075}"/>
              </a:ext>
            </a:extLst>
          </p:cNvPr>
          <p:cNvSpPr txBox="1"/>
          <p:nvPr/>
        </p:nvSpPr>
        <p:spPr>
          <a:xfrm>
            <a:off x="300052" y="2112340"/>
            <a:ext cx="4123688" cy="762388"/>
          </a:xfrm>
          <a:prstGeom prst="rect">
            <a:avLst/>
          </a:prstGeom>
          <a:noFill/>
        </p:spPr>
        <p:txBody>
          <a:bodyPr wrap="square">
            <a:spAutoFit/>
          </a:bodyPr>
          <a:lstStyle/>
          <a:p>
            <a:pPr>
              <a:buFont typeface="Arial" panose="020B0604020202020204" pitchFamily="34" charset="0"/>
              <a:buNone/>
            </a:pPr>
            <a:r>
              <a:rPr lang="en-US" altLang="en-US" sz="2177" dirty="0">
                <a:ea typeface="ＭＳ Ｐゴシック" panose="020B0600070205080204" pitchFamily="34" charset="-128"/>
              </a:rPr>
              <a:t>Machine Learning is </a:t>
            </a:r>
            <a:r>
              <a:rPr lang="en-US" altLang="en-US" sz="2177" u="sng" dirty="0">
                <a:ea typeface="ＭＳ Ｐゴシック" panose="020B0600070205080204" pitchFamily="34" charset="-128"/>
              </a:rPr>
              <a:t>only one</a:t>
            </a:r>
            <a:r>
              <a:rPr lang="en-US" altLang="en-US" sz="2177" dirty="0">
                <a:ea typeface="ＭＳ Ｐゴシック" panose="020B0600070205080204" pitchFamily="34" charset="-128"/>
              </a:rPr>
              <a:t> component of Data Mining</a:t>
            </a:r>
          </a:p>
        </p:txBody>
      </p:sp>
      <p:sp>
        <p:nvSpPr>
          <p:cNvPr id="2" name="Slide Number Placeholder 1">
            <a:extLst>
              <a:ext uri="{FF2B5EF4-FFF2-40B4-BE49-F238E27FC236}">
                <a16:creationId xmlns:a16="http://schemas.microsoft.com/office/drawing/2014/main" id="{8B383D03-601B-A911-59BB-D2398864A764}"/>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41</a:t>
            </a:fld>
            <a:endParaRPr lang="en-US" altLang="en-US"/>
          </a:p>
        </p:txBody>
      </p:sp>
      <p:sp>
        <p:nvSpPr>
          <p:cNvPr id="9" name="Title 1">
            <a:extLst>
              <a:ext uri="{FF2B5EF4-FFF2-40B4-BE49-F238E27FC236}">
                <a16:creationId xmlns:a16="http://schemas.microsoft.com/office/drawing/2014/main" id="{41F8880F-6A8A-A9DB-C753-F9D79F459976}"/>
              </a:ext>
            </a:extLst>
          </p:cNvPr>
          <p:cNvSpPr>
            <a:spLocks noGrp="1"/>
          </p:cNvSpPr>
          <p:nvPr>
            <p:ph type="title"/>
          </p:nvPr>
        </p:nvSpPr>
        <p:spPr>
          <a:xfrm>
            <a:off x="565484" y="278836"/>
            <a:ext cx="10515600" cy="1325563"/>
          </a:xfrm>
        </p:spPr>
        <p:txBody>
          <a:bodyPr vert="horz" lIns="91440" tIns="45720" rIns="91440" bIns="45720" rtlCol="0" anchor="ctr">
            <a:normAutofit/>
          </a:bodyPr>
          <a:lstStyle/>
          <a:p>
            <a:r>
              <a:rPr lang="en-IE" sz="4800" dirty="0">
                <a:ea typeface="ＭＳ Ｐゴシック" panose="020B0600070205080204" pitchFamily="34" charset="-128"/>
              </a:rPr>
              <a:t>Machine learning just is one phase</a:t>
            </a:r>
            <a:endParaRPr lang="en-US" sz="4800" dirty="0">
              <a:ea typeface="ＭＳ Ｐゴシック" panose="020B0600070205080204" pitchFamily="34" charset="-128"/>
            </a:endParaRPr>
          </a:p>
        </p:txBody>
      </p:sp>
    </p:spTree>
    <p:extLst>
      <p:ext uri="{BB962C8B-B14F-4D97-AF65-F5344CB8AC3E}">
        <p14:creationId xmlns:p14="http://schemas.microsoft.com/office/powerpoint/2010/main" val="250487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B6D931C-6DF1-D1D7-DD4E-671ED006A7CD}"/>
              </a:ext>
            </a:extLst>
          </p:cNvPr>
          <p:cNvCxnSpPr>
            <a:cxnSpLocks noChangeShapeType="1"/>
          </p:cNvCxnSpPr>
          <p:nvPr/>
        </p:nvCxnSpPr>
        <p:spPr bwMode="auto">
          <a:xfrm>
            <a:off x="2960079" y="3542973"/>
            <a:ext cx="5951858"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sp>
        <p:nvSpPr>
          <p:cNvPr id="43011" name="TextBox 5">
            <a:extLst>
              <a:ext uri="{FF2B5EF4-FFF2-40B4-BE49-F238E27FC236}">
                <a16:creationId xmlns:a16="http://schemas.microsoft.com/office/drawing/2014/main" id="{1A764378-A0AF-E9B2-C927-C2E4CD05E82E}"/>
              </a:ext>
            </a:extLst>
          </p:cNvPr>
          <p:cNvSpPr txBox="1">
            <a:spLocks noChangeArrowheads="1"/>
          </p:cNvSpPr>
          <p:nvPr/>
        </p:nvSpPr>
        <p:spPr bwMode="auto">
          <a:xfrm>
            <a:off x="2962197" y="2679404"/>
            <a:ext cx="1459054"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66"/>
              <a:t>Data Mining</a:t>
            </a:r>
          </a:p>
        </p:txBody>
      </p:sp>
      <p:sp>
        <p:nvSpPr>
          <p:cNvPr id="43012" name="TextBox 7">
            <a:extLst>
              <a:ext uri="{FF2B5EF4-FFF2-40B4-BE49-F238E27FC236}">
                <a16:creationId xmlns:a16="http://schemas.microsoft.com/office/drawing/2014/main" id="{6F40DFF7-4200-A376-DA7D-51A6C20BA8C0}"/>
              </a:ext>
            </a:extLst>
          </p:cNvPr>
          <p:cNvSpPr txBox="1">
            <a:spLocks noChangeArrowheads="1"/>
          </p:cNvSpPr>
          <p:nvPr/>
        </p:nvSpPr>
        <p:spPr bwMode="auto">
          <a:xfrm>
            <a:off x="2979130" y="3995924"/>
            <a:ext cx="2085827" cy="3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66"/>
              <a:t>Machine Learning</a:t>
            </a:r>
          </a:p>
        </p:txBody>
      </p:sp>
      <p:sp>
        <p:nvSpPr>
          <p:cNvPr id="9" name="Down Arrow 8">
            <a:extLst>
              <a:ext uri="{FF2B5EF4-FFF2-40B4-BE49-F238E27FC236}">
                <a16:creationId xmlns:a16="http://schemas.microsoft.com/office/drawing/2014/main" id="{EB21C39D-F10F-4E84-DA5E-7B48E65A4AC8}"/>
              </a:ext>
            </a:extLst>
          </p:cNvPr>
          <p:cNvSpPr>
            <a:spLocks noChangeArrowheads="1"/>
          </p:cNvSpPr>
          <p:nvPr/>
        </p:nvSpPr>
        <p:spPr bwMode="auto">
          <a:xfrm>
            <a:off x="5095722" y="3735585"/>
            <a:ext cx="368287" cy="1151426"/>
          </a:xfrm>
          <a:prstGeom prst="downArrow">
            <a:avLst>
              <a:gd name="adj1" fmla="val 50000"/>
              <a:gd name="adj2" fmla="val 50037"/>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defRPr/>
            </a:pPr>
            <a:endParaRPr lang="en-US" altLang="en-US" sz="2399">
              <a:solidFill>
                <a:srgbClr val="FFFFFF"/>
              </a:solidFill>
              <a:latin typeface="Calibri" panose="020F0502020204030204" pitchFamily="34" charset="0"/>
            </a:endParaRPr>
          </a:p>
        </p:txBody>
      </p:sp>
      <p:sp>
        <p:nvSpPr>
          <p:cNvPr id="11" name="Down Arrow 10">
            <a:extLst>
              <a:ext uri="{FF2B5EF4-FFF2-40B4-BE49-F238E27FC236}">
                <a16:creationId xmlns:a16="http://schemas.microsoft.com/office/drawing/2014/main" id="{C2928CAE-7F69-1DAB-D314-57B4773D8F54}"/>
              </a:ext>
            </a:extLst>
          </p:cNvPr>
          <p:cNvSpPr>
            <a:spLocks noChangeArrowheads="1"/>
          </p:cNvSpPr>
          <p:nvPr/>
        </p:nvSpPr>
        <p:spPr bwMode="auto">
          <a:xfrm flipV="1">
            <a:off x="5095722" y="1995745"/>
            <a:ext cx="368287" cy="1183174"/>
          </a:xfrm>
          <a:prstGeom prst="downArrow">
            <a:avLst>
              <a:gd name="adj1" fmla="val 50000"/>
              <a:gd name="adj2" fmla="val 50108"/>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defRPr/>
            </a:pPr>
            <a:endParaRPr lang="en-US" altLang="en-US" sz="2399">
              <a:solidFill>
                <a:srgbClr val="FFFFFF"/>
              </a:solidFill>
              <a:latin typeface="Calibri" panose="020F0502020204030204" pitchFamily="34" charset="0"/>
            </a:endParaRPr>
          </a:p>
        </p:txBody>
      </p:sp>
      <p:sp>
        <p:nvSpPr>
          <p:cNvPr id="43015" name="TextBox 9">
            <a:extLst>
              <a:ext uri="{FF2B5EF4-FFF2-40B4-BE49-F238E27FC236}">
                <a16:creationId xmlns:a16="http://schemas.microsoft.com/office/drawing/2014/main" id="{3AA4151A-7FD4-C281-1BD4-566C73AAA295}"/>
              </a:ext>
            </a:extLst>
          </p:cNvPr>
          <p:cNvSpPr txBox="1">
            <a:spLocks noChangeArrowheads="1"/>
          </p:cNvSpPr>
          <p:nvPr/>
        </p:nvSpPr>
        <p:spPr bwMode="auto">
          <a:xfrm>
            <a:off x="5849229" y="3849880"/>
            <a:ext cx="2951449" cy="124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900" b="1">
                <a:solidFill>
                  <a:schemeClr val="tx1"/>
                </a:solidFill>
                <a:latin typeface="Arial Narrow" panose="020B0604020202020204" pitchFamily="34" charset="0"/>
                <a:ea typeface="ＭＳ Ｐゴシック" panose="020B0600070205080204" pitchFamily="34" charset="-128"/>
              </a:defRPr>
            </a:lvl1pPr>
            <a:lvl2pPr>
              <a:defRPr sz="900" b="1">
                <a:solidFill>
                  <a:schemeClr val="tx1"/>
                </a:solidFill>
                <a:latin typeface="Arial Narrow" panose="020B0604020202020204" pitchFamily="34" charset="0"/>
                <a:ea typeface="ＭＳ Ｐゴシック" panose="020B0600070205080204" pitchFamily="34" charset="-128"/>
              </a:defRPr>
            </a:lvl2pPr>
            <a:lvl3pPr>
              <a:defRPr sz="900" b="1">
                <a:solidFill>
                  <a:schemeClr val="tx1"/>
                </a:solidFill>
                <a:latin typeface="Arial Narrow" panose="020B0604020202020204" pitchFamily="34" charset="0"/>
                <a:ea typeface="ＭＳ Ｐゴシック" panose="020B0600070205080204" pitchFamily="34" charset="-128"/>
              </a:defRPr>
            </a:lvl3pPr>
            <a:lvl4pPr>
              <a:defRPr sz="900" b="1">
                <a:solidFill>
                  <a:schemeClr val="tx1"/>
                </a:solidFill>
                <a:latin typeface="Arial Narrow" panose="020B0604020202020204" pitchFamily="34" charset="0"/>
                <a:ea typeface="ＭＳ Ｐゴシック" panose="020B0600070205080204" pitchFamily="34" charset="-128"/>
              </a:defRPr>
            </a:lvl4pPr>
            <a:lvl5pPr>
              <a:defRPr sz="900" b="1">
                <a:solidFill>
                  <a:schemeClr val="tx1"/>
                </a:solidFill>
                <a:latin typeface="Arial Narrow" panose="020B0604020202020204" pitchFamily="34" charset="0"/>
                <a:ea typeface="ＭＳ Ｐゴシック" panose="020B0600070205080204" pitchFamily="34" charset="-128"/>
              </a:defRPr>
            </a:lvl5pPr>
            <a:lvl6pPr marL="20145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sz="1866"/>
              <a:t>Coding of algorithms</a:t>
            </a:r>
          </a:p>
          <a:p>
            <a:pPr>
              <a:buFont typeface="Arial" panose="020B0604020202020204" pitchFamily="34" charset="0"/>
              <a:buChar char="•"/>
            </a:pPr>
            <a:r>
              <a:rPr lang="en-US" altLang="en-US" sz="1866"/>
              <a:t>Designing of algorithms</a:t>
            </a:r>
          </a:p>
          <a:p>
            <a:pPr>
              <a:buFont typeface="Arial" panose="020B0604020202020204" pitchFamily="34" charset="0"/>
              <a:buChar char="•"/>
            </a:pPr>
            <a:r>
              <a:rPr lang="en-US" altLang="en-US" sz="1866"/>
              <a:t>Finding applications areas</a:t>
            </a:r>
          </a:p>
          <a:p>
            <a:pPr>
              <a:buFont typeface="Arial" panose="020B0604020202020204" pitchFamily="34" charset="0"/>
              <a:buChar char="•"/>
            </a:pPr>
            <a:r>
              <a:rPr lang="mr-IN" altLang="en-US" sz="1866">
                <a:ea typeface="Mangal" panose="02040503050203030202" pitchFamily="18" charset="0"/>
              </a:rPr>
              <a:t>…</a:t>
            </a:r>
            <a:endParaRPr lang="en-US" altLang="en-US" sz="1866"/>
          </a:p>
        </p:txBody>
      </p:sp>
      <p:sp>
        <p:nvSpPr>
          <p:cNvPr id="43016" name="TextBox 13">
            <a:extLst>
              <a:ext uri="{FF2B5EF4-FFF2-40B4-BE49-F238E27FC236}">
                <a16:creationId xmlns:a16="http://schemas.microsoft.com/office/drawing/2014/main" id="{038FC4A8-F9CF-D031-FC04-63B5B30EDE02}"/>
              </a:ext>
            </a:extLst>
          </p:cNvPr>
          <p:cNvSpPr txBox="1">
            <a:spLocks noChangeArrowheads="1"/>
          </p:cNvSpPr>
          <p:nvPr/>
        </p:nvSpPr>
        <p:spPr bwMode="auto">
          <a:xfrm>
            <a:off x="5883094" y="1551261"/>
            <a:ext cx="4174541" cy="181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900" b="1">
                <a:solidFill>
                  <a:schemeClr val="tx1"/>
                </a:solidFill>
                <a:latin typeface="Arial Narrow" panose="020B0604020202020204" pitchFamily="34" charset="0"/>
                <a:ea typeface="ＭＳ Ｐゴシック" panose="020B0600070205080204" pitchFamily="34" charset="-128"/>
              </a:defRPr>
            </a:lvl1pPr>
            <a:lvl2pPr>
              <a:defRPr sz="900" b="1">
                <a:solidFill>
                  <a:schemeClr val="tx1"/>
                </a:solidFill>
                <a:latin typeface="Arial Narrow" panose="020B0604020202020204" pitchFamily="34" charset="0"/>
                <a:ea typeface="ＭＳ Ｐゴシック" panose="020B0600070205080204" pitchFamily="34" charset="-128"/>
              </a:defRPr>
            </a:lvl2pPr>
            <a:lvl3pPr>
              <a:defRPr sz="900" b="1">
                <a:solidFill>
                  <a:schemeClr val="tx1"/>
                </a:solidFill>
                <a:latin typeface="Arial Narrow" panose="020B0604020202020204" pitchFamily="34" charset="0"/>
                <a:ea typeface="ＭＳ Ｐゴシック" panose="020B0600070205080204" pitchFamily="34" charset="-128"/>
              </a:defRPr>
            </a:lvl3pPr>
            <a:lvl4pPr>
              <a:defRPr sz="900" b="1">
                <a:solidFill>
                  <a:schemeClr val="tx1"/>
                </a:solidFill>
                <a:latin typeface="Arial Narrow" panose="020B0604020202020204" pitchFamily="34" charset="0"/>
                <a:ea typeface="ＭＳ Ｐゴシック" panose="020B0600070205080204" pitchFamily="34" charset="-128"/>
              </a:defRPr>
            </a:lvl4pPr>
            <a:lvl5pPr>
              <a:defRPr sz="900" b="1">
                <a:solidFill>
                  <a:schemeClr val="tx1"/>
                </a:solidFill>
                <a:latin typeface="Arial Narrow" panose="020B0604020202020204" pitchFamily="34" charset="0"/>
                <a:ea typeface="ＭＳ Ｐゴシック" panose="020B0600070205080204" pitchFamily="34" charset="-128"/>
              </a:defRPr>
            </a:lvl5pPr>
            <a:lvl6pPr marL="20145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4717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29289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386138" indent="271463"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sz="1866" dirty="0"/>
              <a:t>Looking to solve business problems</a:t>
            </a:r>
          </a:p>
          <a:p>
            <a:pPr>
              <a:buFont typeface="Arial" panose="020B0604020202020204" pitchFamily="34" charset="0"/>
              <a:buChar char="•"/>
            </a:pPr>
            <a:r>
              <a:rPr lang="en-US" altLang="en-US" sz="1866" dirty="0"/>
              <a:t>Combining many different technologies</a:t>
            </a:r>
          </a:p>
          <a:p>
            <a:pPr>
              <a:buFont typeface="Arial" panose="020B0604020202020204" pitchFamily="34" charset="0"/>
              <a:buChar char="•"/>
            </a:pPr>
            <a:r>
              <a:rPr lang="en-US" altLang="en-US" sz="1866" dirty="0"/>
              <a:t>Requires the human brain</a:t>
            </a:r>
          </a:p>
          <a:p>
            <a:pPr>
              <a:buFont typeface="Arial" panose="020B0604020202020204" pitchFamily="34" charset="0"/>
              <a:buChar char="•"/>
            </a:pPr>
            <a:r>
              <a:rPr lang="en-US" altLang="en-US" sz="1866" dirty="0"/>
              <a:t>Business understanding</a:t>
            </a:r>
          </a:p>
          <a:p>
            <a:pPr>
              <a:buFont typeface="Arial" panose="020B0604020202020204" pitchFamily="34" charset="0"/>
              <a:buChar char="•"/>
            </a:pPr>
            <a:r>
              <a:rPr lang="en-US" altLang="en-US" sz="1866" dirty="0"/>
              <a:t>How findings relate to business</a:t>
            </a:r>
          </a:p>
          <a:p>
            <a:pPr>
              <a:buFont typeface="Arial" panose="020B0604020202020204" pitchFamily="34" charset="0"/>
              <a:buChar char="•"/>
            </a:pPr>
            <a:r>
              <a:rPr lang="mr-IN" altLang="en-US" sz="1866" dirty="0">
                <a:ea typeface="Mangal" panose="02040503050203030202" pitchFamily="18" charset="0"/>
              </a:rPr>
              <a:t>…</a:t>
            </a:r>
            <a:endParaRPr lang="en-US" altLang="en-US" sz="1866" dirty="0"/>
          </a:p>
        </p:txBody>
      </p:sp>
      <p:sp>
        <p:nvSpPr>
          <p:cNvPr id="12" name="TextBox 11">
            <a:extLst>
              <a:ext uri="{FF2B5EF4-FFF2-40B4-BE49-F238E27FC236}">
                <a16:creationId xmlns:a16="http://schemas.microsoft.com/office/drawing/2014/main" id="{A8476D46-A4AF-8FFE-8C91-EA50793CE445}"/>
              </a:ext>
            </a:extLst>
          </p:cNvPr>
          <p:cNvSpPr txBox="1"/>
          <p:nvPr/>
        </p:nvSpPr>
        <p:spPr>
          <a:xfrm>
            <a:off x="634547" y="5399643"/>
            <a:ext cx="10467461" cy="461537"/>
          </a:xfrm>
          <a:prstGeom prst="rect">
            <a:avLst/>
          </a:prstGeom>
          <a:solidFill>
            <a:schemeClr val="bg1">
              <a:lumMod val="8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defRPr/>
            </a:pPr>
            <a:r>
              <a:rPr lang="en-US" sz="2399" dirty="0">
                <a:solidFill>
                  <a:schemeClr val="tx1"/>
                </a:solidFill>
              </a:rPr>
              <a:t>Very often these are confused in all/most of the marketing material.</a:t>
            </a:r>
          </a:p>
        </p:txBody>
      </p:sp>
      <p:sp>
        <p:nvSpPr>
          <p:cNvPr id="2" name="Slide Number Placeholder 1">
            <a:extLst>
              <a:ext uri="{FF2B5EF4-FFF2-40B4-BE49-F238E27FC236}">
                <a16:creationId xmlns:a16="http://schemas.microsoft.com/office/drawing/2014/main" id="{6B3C2D82-CDEE-B433-C9CA-B880D94D73B3}"/>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42</a:t>
            </a:fld>
            <a:endParaRPr lang="en-US" altLang="en-US"/>
          </a:p>
        </p:txBody>
      </p:sp>
      <p:sp>
        <p:nvSpPr>
          <p:cNvPr id="3" name="Title 3">
            <a:extLst>
              <a:ext uri="{FF2B5EF4-FFF2-40B4-BE49-F238E27FC236}">
                <a16:creationId xmlns:a16="http://schemas.microsoft.com/office/drawing/2014/main" id="{92F56C01-29B0-5EEF-D0F1-4C98047CAB43}"/>
              </a:ext>
            </a:extLst>
          </p:cNvPr>
          <p:cNvSpPr>
            <a:spLocks noGrp="1"/>
          </p:cNvSpPr>
          <p:nvPr>
            <p:ph type="title"/>
          </p:nvPr>
        </p:nvSpPr>
        <p:spPr>
          <a:xfrm>
            <a:off x="609791" y="107599"/>
            <a:ext cx="10515600" cy="945949"/>
          </a:xfrm>
        </p:spPr>
        <p:txBody>
          <a:bodyPr/>
          <a:lstStyle/>
          <a:p>
            <a:r>
              <a:rPr lang="en-US" altLang="en-US" sz="4800" dirty="0">
                <a:ea typeface="ＭＳ Ｐゴシック" panose="020B0600070205080204" pitchFamily="34" charset="-128"/>
              </a:rPr>
              <a:t>What is Machine 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7">
            <a:extLst>
              <a:ext uri="{FF2B5EF4-FFF2-40B4-BE49-F238E27FC236}">
                <a16:creationId xmlns:a16="http://schemas.microsoft.com/office/drawing/2014/main" id="{CFE35C1D-8BFC-8698-22F6-941F26E09A0E}"/>
              </a:ext>
            </a:extLst>
          </p:cNvPr>
          <p:cNvSpPr>
            <a:spLocks noGrp="1"/>
          </p:cNvSpPr>
          <p:nvPr>
            <p:ph type="title"/>
          </p:nvPr>
        </p:nvSpPr>
        <p:spPr>
          <a:xfrm>
            <a:off x="430924" y="104626"/>
            <a:ext cx="10922876" cy="1325563"/>
          </a:xfrm>
        </p:spPr>
        <p:txBody>
          <a:bodyPr vert="horz" lIns="91440" tIns="45720" rIns="91440" bIns="45720" rtlCol="0" anchor="ctr">
            <a:normAutofit fontScale="90000"/>
          </a:bodyPr>
          <a:lstStyle/>
          <a:p>
            <a:r>
              <a:rPr lang="en-IE" altLang="en-US" sz="4800" dirty="0">
                <a:ea typeface="ＭＳ Ｐゴシック" panose="020B0600070205080204" pitchFamily="34" charset="-128"/>
              </a:rPr>
              <a:t>How to approach a Data Science Project</a:t>
            </a:r>
            <a:endParaRPr lang="en-US" altLang="en-US" sz="4800" dirty="0">
              <a:ea typeface="ＭＳ Ｐゴシック" panose="020B0600070205080204" pitchFamily="34" charset="-128"/>
            </a:endParaRPr>
          </a:p>
        </p:txBody>
      </p:sp>
      <p:sp>
        <p:nvSpPr>
          <p:cNvPr id="5" name="Rounded Rectangular Callout 4">
            <a:extLst>
              <a:ext uri="{FF2B5EF4-FFF2-40B4-BE49-F238E27FC236}">
                <a16:creationId xmlns:a16="http://schemas.microsoft.com/office/drawing/2014/main" id="{6F7AA115-5D87-CEA4-B194-0A41E7A88D5B}"/>
              </a:ext>
            </a:extLst>
          </p:cNvPr>
          <p:cNvSpPr/>
          <p:nvPr/>
        </p:nvSpPr>
        <p:spPr>
          <a:xfrm>
            <a:off x="1678785" y="1466169"/>
            <a:ext cx="3962261" cy="1641196"/>
          </a:xfrm>
          <a:prstGeom prst="wedgeRoundRectCallout">
            <a:avLst>
              <a:gd name="adj1" fmla="val 58897"/>
              <a:gd name="adj2" fmla="val 90593"/>
              <a:gd name="adj3" fmla="val 16667"/>
            </a:avLst>
          </a:prstGeom>
          <a:solidFill>
            <a:schemeClr val="accent4">
              <a:lumMod val="20000"/>
              <a:lumOff val="80000"/>
            </a:schemeClr>
          </a:solidFill>
          <a:ln>
            <a:solidFill>
              <a:schemeClr val="tx1"/>
            </a:solidFill>
          </a:ln>
        </p:spPr>
        <p:style>
          <a:lnRef idx="0">
            <a:schemeClr val="dk1"/>
          </a:lnRef>
          <a:fillRef idx="3">
            <a:schemeClr val="dk1"/>
          </a:fillRef>
          <a:effectRef idx="3">
            <a:schemeClr val="dk1"/>
          </a:effectRef>
          <a:fontRef idx="minor">
            <a:schemeClr val="lt1"/>
          </a:fontRef>
        </p:style>
        <p:txBody>
          <a:bodyPr lIns="121902" tIns="60952" rIns="121902" bIns="60952" anchor="ctr"/>
          <a:lstStyle/>
          <a:p>
            <a:pPr algn="ctr">
              <a:lnSpc>
                <a:spcPct val="90000"/>
              </a:lnSpc>
              <a:defRPr/>
            </a:pPr>
            <a:r>
              <a:rPr lang="en-IE" sz="2000" dirty="0">
                <a:solidFill>
                  <a:schemeClr val="tx1"/>
                </a:solidFill>
              </a:rPr>
              <a:t>Finding something interesting in my data is not a good question. Business goals should guide analytics</a:t>
            </a:r>
            <a:endParaRPr lang="en-GB" sz="2000" dirty="0">
              <a:solidFill>
                <a:schemeClr val="tx1"/>
              </a:solidFill>
            </a:endParaRPr>
          </a:p>
        </p:txBody>
      </p:sp>
      <p:sp>
        <p:nvSpPr>
          <p:cNvPr id="6" name="Rounded Rectangular Callout 5">
            <a:extLst>
              <a:ext uri="{FF2B5EF4-FFF2-40B4-BE49-F238E27FC236}">
                <a16:creationId xmlns:a16="http://schemas.microsoft.com/office/drawing/2014/main" id="{AAD56BCE-2773-81AD-80DC-F8A9246B3C1E}"/>
              </a:ext>
            </a:extLst>
          </p:cNvPr>
          <p:cNvSpPr/>
          <p:nvPr/>
        </p:nvSpPr>
        <p:spPr>
          <a:xfrm>
            <a:off x="6959819" y="1466169"/>
            <a:ext cx="4393981" cy="1325563"/>
          </a:xfrm>
          <a:prstGeom prst="wedgeRoundRectCallout">
            <a:avLst>
              <a:gd name="adj1" fmla="val 11258"/>
              <a:gd name="adj2" fmla="val 140079"/>
              <a:gd name="adj3" fmla="val 16667"/>
            </a:avLst>
          </a:prstGeom>
          <a:solidFill>
            <a:schemeClr val="accent4">
              <a:lumMod val="20000"/>
              <a:lumOff val="80000"/>
            </a:schemeClr>
          </a:solidFill>
          <a:ln>
            <a:solidFill>
              <a:schemeClr val="tx1"/>
            </a:solidFill>
          </a:ln>
        </p:spPr>
        <p:style>
          <a:lnRef idx="0">
            <a:schemeClr val="accent6"/>
          </a:lnRef>
          <a:fillRef idx="3">
            <a:schemeClr val="accent6"/>
          </a:fillRef>
          <a:effectRef idx="3">
            <a:schemeClr val="accent6"/>
          </a:effectRef>
          <a:fontRef idx="minor">
            <a:schemeClr val="lt1"/>
          </a:fontRef>
        </p:style>
        <p:txBody>
          <a:bodyPr lIns="121902" tIns="60952" rIns="121902" bIns="60952" anchor="ctr"/>
          <a:lstStyle/>
          <a:p>
            <a:pPr algn="ctr">
              <a:lnSpc>
                <a:spcPct val="90000"/>
              </a:lnSpc>
              <a:defRPr/>
            </a:pPr>
            <a:r>
              <a:rPr lang="en-IE" sz="2000" dirty="0">
                <a:solidFill>
                  <a:schemeClr val="tx1"/>
                </a:solidFill>
              </a:rPr>
              <a:t>Focus hard on the Business Question (and the relevant variables) that captures the essence of the question.</a:t>
            </a:r>
            <a:endParaRPr lang="en-GB" sz="2000" dirty="0">
              <a:solidFill>
                <a:schemeClr val="tx1"/>
              </a:solidFill>
            </a:endParaRPr>
          </a:p>
        </p:txBody>
      </p:sp>
      <p:sp>
        <p:nvSpPr>
          <p:cNvPr id="7" name="Rounded Rectangular Callout 6">
            <a:extLst>
              <a:ext uri="{FF2B5EF4-FFF2-40B4-BE49-F238E27FC236}">
                <a16:creationId xmlns:a16="http://schemas.microsoft.com/office/drawing/2014/main" id="{CF583D85-3F29-57DD-57EB-B227F1AC3CEC}"/>
              </a:ext>
            </a:extLst>
          </p:cNvPr>
          <p:cNvSpPr/>
          <p:nvPr/>
        </p:nvSpPr>
        <p:spPr>
          <a:xfrm>
            <a:off x="1825591" y="4301718"/>
            <a:ext cx="3668650" cy="1839915"/>
          </a:xfrm>
          <a:prstGeom prst="wedgeRoundRectCallout">
            <a:avLst>
              <a:gd name="adj1" fmla="val 95663"/>
              <a:gd name="adj2" fmla="val -5009"/>
              <a:gd name="adj3" fmla="val 16667"/>
            </a:avLst>
          </a:prstGeom>
          <a:solidFill>
            <a:schemeClr val="accent4">
              <a:lumMod val="20000"/>
              <a:lumOff val="80000"/>
            </a:schemeClr>
          </a:solidFill>
          <a:ln>
            <a:solidFill>
              <a:schemeClr val="tx1"/>
            </a:solidFill>
          </a:ln>
        </p:spPr>
        <p:style>
          <a:lnRef idx="0">
            <a:schemeClr val="dk1"/>
          </a:lnRef>
          <a:fillRef idx="3">
            <a:schemeClr val="dk1"/>
          </a:fillRef>
          <a:effectRef idx="3">
            <a:schemeClr val="dk1"/>
          </a:effectRef>
          <a:fontRef idx="minor">
            <a:schemeClr val="lt1"/>
          </a:fontRef>
        </p:style>
        <p:txBody>
          <a:bodyPr lIns="121902" tIns="60952" rIns="121902" bIns="60952" anchor="ctr"/>
          <a:lstStyle>
            <a:lvl1pPr>
              <a:defRPr sz="900" b="1">
                <a:solidFill>
                  <a:schemeClr val="tx1"/>
                </a:solidFill>
                <a:latin typeface="Arial Narrow" charset="0"/>
                <a:ea typeface="ＭＳ Ｐゴシック" charset="-128"/>
              </a:defRPr>
            </a:lvl1pPr>
            <a:lvl2pPr marL="742950" indent="-285750">
              <a:defRPr sz="900" b="1">
                <a:solidFill>
                  <a:schemeClr val="tx1"/>
                </a:solidFill>
                <a:latin typeface="Arial Narrow" charset="0"/>
                <a:ea typeface="ＭＳ Ｐゴシック" charset="-128"/>
              </a:defRPr>
            </a:lvl2pPr>
            <a:lvl3pPr marL="1143000" indent="-228600">
              <a:defRPr sz="900" b="1">
                <a:solidFill>
                  <a:schemeClr val="tx1"/>
                </a:solidFill>
                <a:latin typeface="Arial Narrow" charset="0"/>
                <a:ea typeface="ＭＳ Ｐゴシック" charset="-128"/>
              </a:defRPr>
            </a:lvl3pPr>
            <a:lvl4pPr marL="1600200" indent="-228600">
              <a:defRPr sz="900" b="1">
                <a:solidFill>
                  <a:schemeClr val="tx1"/>
                </a:solidFill>
                <a:latin typeface="Arial Narrow" charset="0"/>
                <a:ea typeface="ＭＳ Ｐゴシック" charset="-128"/>
              </a:defRPr>
            </a:lvl4pPr>
            <a:lvl5pPr marL="2057400" indent="-228600">
              <a:defRPr sz="900" b="1">
                <a:solidFill>
                  <a:schemeClr val="tx1"/>
                </a:solidFill>
                <a:latin typeface="Arial Narrow" charset="0"/>
                <a:ea typeface="ＭＳ Ｐゴシック" charset="-128"/>
              </a:defRPr>
            </a:lvl5pPr>
            <a:lvl6pPr marL="2514600" indent="-228600" algn="ctr" eaLnBrk="0" fontAlgn="base" hangingPunct="0">
              <a:lnSpc>
                <a:spcPct val="90000"/>
              </a:lnSpc>
              <a:spcBef>
                <a:spcPct val="0"/>
              </a:spcBef>
              <a:spcAft>
                <a:spcPct val="0"/>
              </a:spcAft>
              <a:defRPr sz="900" b="1">
                <a:solidFill>
                  <a:schemeClr val="tx1"/>
                </a:solidFill>
                <a:latin typeface="Arial Narrow" charset="0"/>
                <a:ea typeface="ＭＳ Ｐゴシック" charset="-128"/>
              </a:defRPr>
            </a:lvl6pPr>
            <a:lvl7pPr marL="2971800" indent="-228600" algn="ctr" eaLnBrk="0" fontAlgn="base" hangingPunct="0">
              <a:lnSpc>
                <a:spcPct val="90000"/>
              </a:lnSpc>
              <a:spcBef>
                <a:spcPct val="0"/>
              </a:spcBef>
              <a:spcAft>
                <a:spcPct val="0"/>
              </a:spcAft>
              <a:defRPr sz="900" b="1">
                <a:solidFill>
                  <a:schemeClr val="tx1"/>
                </a:solidFill>
                <a:latin typeface="Arial Narrow" charset="0"/>
                <a:ea typeface="ＭＳ Ｐゴシック" charset="-128"/>
              </a:defRPr>
            </a:lvl7pPr>
            <a:lvl8pPr marL="3429000" indent="-228600" algn="ctr" eaLnBrk="0" fontAlgn="base" hangingPunct="0">
              <a:lnSpc>
                <a:spcPct val="90000"/>
              </a:lnSpc>
              <a:spcBef>
                <a:spcPct val="0"/>
              </a:spcBef>
              <a:spcAft>
                <a:spcPct val="0"/>
              </a:spcAft>
              <a:defRPr sz="900" b="1">
                <a:solidFill>
                  <a:schemeClr val="tx1"/>
                </a:solidFill>
                <a:latin typeface="Arial Narrow" charset="0"/>
                <a:ea typeface="ＭＳ Ｐゴシック" charset="-128"/>
              </a:defRPr>
            </a:lvl8pPr>
            <a:lvl9pPr marL="3886200" indent="-228600" algn="ctr" eaLnBrk="0" fontAlgn="base" hangingPunct="0">
              <a:lnSpc>
                <a:spcPct val="90000"/>
              </a:lnSpc>
              <a:spcBef>
                <a:spcPct val="0"/>
              </a:spcBef>
              <a:spcAft>
                <a:spcPct val="0"/>
              </a:spcAft>
              <a:defRPr sz="900" b="1">
                <a:solidFill>
                  <a:schemeClr val="tx1"/>
                </a:solidFill>
                <a:latin typeface="Arial Narrow" charset="0"/>
                <a:ea typeface="ＭＳ Ｐゴシック" charset="-128"/>
              </a:defRPr>
            </a:lvl9pPr>
          </a:lstStyle>
          <a:p>
            <a:pPr algn="ctr">
              <a:lnSpc>
                <a:spcPct val="90000"/>
              </a:lnSpc>
              <a:defRPr/>
            </a:pPr>
            <a:r>
              <a:rPr lang="en-IE" altLang="x-none" sz="2000" b="0" dirty="0">
                <a:latin typeface="+mn-lt"/>
              </a:rPr>
              <a:t>Before you can measure something, you really need to lay down a very concrete definition of what you</a:t>
            </a:r>
            <a:r>
              <a:rPr lang="en-IE" altLang="en-US" sz="2000" b="0" dirty="0">
                <a:latin typeface="+mn-lt"/>
              </a:rPr>
              <a:t>’</a:t>
            </a:r>
            <a:r>
              <a:rPr lang="en-IE" altLang="x-none" sz="2000" b="0" dirty="0">
                <a:latin typeface="+mn-lt"/>
              </a:rPr>
              <a:t>re measuring</a:t>
            </a:r>
            <a:endParaRPr lang="en-GB" altLang="x-none" sz="2000" b="0" dirty="0">
              <a:latin typeface="+mn-lt"/>
            </a:endParaRPr>
          </a:p>
        </p:txBody>
      </p:sp>
      <p:sp>
        <p:nvSpPr>
          <p:cNvPr id="2" name="Slide Number Placeholder 1">
            <a:extLst>
              <a:ext uri="{FF2B5EF4-FFF2-40B4-BE49-F238E27FC236}">
                <a16:creationId xmlns:a16="http://schemas.microsoft.com/office/drawing/2014/main" id="{707E205D-B2CB-26CE-F8EF-B9BCD378B62E}"/>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43</a:t>
            </a:fld>
            <a:endParaRPr lang="en-US" altLang="en-US"/>
          </a:p>
        </p:txBody>
      </p:sp>
      <p:pic>
        <p:nvPicPr>
          <p:cNvPr id="3" name="Picture 2">
            <a:extLst>
              <a:ext uri="{FF2B5EF4-FFF2-40B4-BE49-F238E27FC236}">
                <a16:creationId xmlns:a16="http://schemas.microsoft.com/office/drawing/2014/main" id="{5B4F4BD2-9DA0-2578-1AFD-ECC01CCE1C5A}"/>
              </a:ext>
            </a:extLst>
          </p:cNvPr>
          <p:cNvPicPr>
            <a:picLocks noChangeAspect="1"/>
          </p:cNvPicPr>
          <p:nvPr/>
        </p:nvPicPr>
        <p:blipFill>
          <a:blip r:embed="rId3"/>
          <a:stretch>
            <a:fillRect/>
          </a:stretch>
        </p:blipFill>
        <p:spPr>
          <a:xfrm>
            <a:off x="9513885" y="4038425"/>
            <a:ext cx="1839915" cy="1839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BD6D19-71CD-F0E4-63C7-6EC009295A59}"/>
              </a:ext>
            </a:extLst>
          </p:cNvPr>
          <p:cNvSpPr>
            <a:spLocks noGrp="1"/>
          </p:cNvSpPr>
          <p:nvPr>
            <p:ph type="title"/>
          </p:nvPr>
        </p:nvSpPr>
        <p:spPr>
          <a:xfrm>
            <a:off x="831850" y="5176911"/>
            <a:ext cx="10515600" cy="863488"/>
          </a:xfrm>
          <a:ln>
            <a:solidFill>
              <a:schemeClr val="tx1"/>
            </a:solidFill>
          </a:ln>
        </p:spPr>
        <p:txBody>
          <a:bodyPr vert="horz" lIns="91440" tIns="45720" rIns="91440" bIns="45720" rtlCol="0" anchor="ctr">
            <a:noAutofit/>
          </a:bodyPr>
          <a:lstStyle/>
          <a:p>
            <a:pPr algn="l"/>
            <a:r>
              <a:rPr lang="en-GB" sz="4400" dirty="0"/>
              <a:t>Section 4: Main concepts</a:t>
            </a:r>
            <a:endParaRPr lang="en-IE" sz="4400" dirty="0"/>
          </a:p>
        </p:txBody>
      </p:sp>
      <p:sp>
        <p:nvSpPr>
          <p:cNvPr id="7" name="Slide Number Placeholder 6">
            <a:extLst>
              <a:ext uri="{FF2B5EF4-FFF2-40B4-BE49-F238E27FC236}">
                <a16:creationId xmlns:a16="http://schemas.microsoft.com/office/drawing/2014/main" id="{6BA64DFD-193E-8E92-4B81-615BE8AC4947}"/>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44</a:t>
            </a:fld>
            <a:endParaRPr lang="en-GB"/>
          </a:p>
        </p:txBody>
      </p:sp>
      <p:pic>
        <p:nvPicPr>
          <p:cNvPr id="6146" name="Picture 2" descr="Idea Images | Free HD Backgrounds, PNGs, Vectors &amp; Templates - rawpixel">
            <a:extLst>
              <a:ext uri="{FF2B5EF4-FFF2-40B4-BE49-F238E27FC236}">
                <a16:creationId xmlns:a16="http://schemas.microsoft.com/office/drawing/2014/main" id="{9147CDF5-FC26-E548-483D-39B266365B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99683" y="712788"/>
            <a:ext cx="4103760" cy="4103760"/>
          </a:xfrm>
          <a:prstGeom prst="rect">
            <a:avLst/>
          </a:prstGeom>
          <a:solidFill>
            <a:srgbClr val="FFFFFF"/>
          </a:solidFill>
          <a:ln>
            <a:solidFill>
              <a:schemeClr val="tx1"/>
            </a:solidFill>
          </a:ln>
        </p:spPr>
      </p:pic>
      <p:sp>
        <p:nvSpPr>
          <p:cNvPr id="2" name="TextBox 1">
            <a:extLst>
              <a:ext uri="{FF2B5EF4-FFF2-40B4-BE49-F238E27FC236}">
                <a16:creationId xmlns:a16="http://schemas.microsoft.com/office/drawing/2014/main" id="{BBB6609E-D13A-CE21-497B-B187254F6460}"/>
              </a:ext>
            </a:extLst>
          </p:cNvPr>
          <p:cNvSpPr txBox="1"/>
          <p:nvPr/>
        </p:nvSpPr>
        <p:spPr>
          <a:xfrm>
            <a:off x="10607040" y="2278966"/>
            <a:ext cx="184731" cy="369332"/>
          </a:xfrm>
          <a:prstGeom prst="rect">
            <a:avLst/>
          </a:prstGeom>
          <a:noFill/>
        </p:spPr>
        <p:txBody>
          <a:bodyPr wrap="none" rtlCol="0">
            <a:spAutoFit/>
          </a:bodyPr>
          <a:lstStyle/>
          <a:p>
            <a:endParaRPr lang="en-IE"/>
          </a:p>
        </p:txBody>
      </p:sp>
    </p:spTree>
    <p:extLst>
      <p:ext uri="{BB962C8B-B14F-4D97-AF65-F5344CB8AC3E}">
        <p14:creationId xmlns:p14="http://schemas.microsoft.com/office/powerpoint/2010/main" val="3792813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838200" y="365126"/>
            <a:ext cx="10921678" cy="983840"/>
          </a:xfrm>
          <a:prstGeom prst="rect">
            <a:avLst/>
          </a:prstGeom>
        </p:spPr>
        <p:txBody>
          <a:bodyPr vert="horz" lIns="91440" tIns="45720" rIns="91440" bIns="45720" rtlCol="0" anchor="ctr">
            <a:normAutofit/>
          </a:bodyPr>
          <a:lstStyle/>
          <a:p>
            <a:r>
              <a:rPr lang="en-US" sz="3600" dirty="0"/>
              <a:t>What are the advantages of Data Mining?</a:t>
            </a:r>
          </a:p>
        </p:txBody>
      </p:sp>
      <p:sp>
        <p:nvSpPr>
          <p:cNvPr id="2" name="Slide Number Placeholder 1">
            <a:extLst>
              <a:ext uri="{FF2B5EF4-FFF2-40B4-BE49-F238E27FC236}">
                <a16:creationId xmlns:a16="http://schemas.microsoft.com/office/drawing/2014/main" id="{D171B396-16FB-ED45-F89C-91E1EADBD102}"/>
              </a:ext>
            </a:extLst>
          </p:cNvPr>
          <p:cNvSpPr>
            <a:spLocks noGrp="1"/>
          </p:cNvSpPr>
          <p:nvPr>
            <p:ph type="sldNum" sz="quarter" idx="12"/>
          </p:nvPr>
        </p:nvSpPr>
        <p:spPr/>
        <p:txBody>
          <a:bodyPr/>
          <a:lstStyle/>
          <a:p>
            <a:fld id="{E87C5FFD-53E3-4CE1-A44F-2F5527FE0597}" type="slidenum">
              <a:rPr lang="en-GB" smtClean="0"/>
              <a:t>45</a:t>
            </a:fld>
            <a:endParaRPr lang="en-GB"/>
          </a:p>
        </p:txBody>
      </p:sp>
      <p:pic>
        <p:nvPicPr>
          <p:cNvPr id="1026" name="Picture 2" descr="Free illustrations of Business">
            <a:extLst>
              <a:ext uri="{FF2B5EF4-FFF2-40B4-BE49-F238E27FC236}">
                <a16:creationId xmlns:a16="http://schemas.microsoft.com/office/drawing/2014/main" id="{DB16EE34-6EB5-8C18-0164-E008D17C71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9227" y="2046634"/>
            <a:ext cx="5649529" cy="364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343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66700" y="188373"/>
            <a:ext cx="10515600" cy="829789"/>
          </a:xfrm>
          <a:prstGeom prst="rect">
            <a:avLst/>
          </a:prstGeom>
          <a:noFill/>
          <a:ln w="0">
            <a:noFill/>
          </a:ln>
        </p:spPr>
        <p:txBody>
          <a:bodyPr vert="horz" lIns="91440" tIns="45720" rIns="91440" bIns="45720" rtlCol="0" anchor="ctr">
            <a:normAutofit/>
          </a:bodyPr>
          <a:lstStyle/>
          <a:p>
            <a:r>
              <a:rPr lang="en-IE" dirty="0"/>
              <a:t>Advantages of ML</a:t>
            </a:r>
          </a:p>
        </p:txBody>
      </p:sp>
      <p:sp>
        <p:nvSpPr>
          <p:cNvPr id="61" name="PlaceHolder 2"/>
          <p:cNvSpPr>
            <a:spLocks noGrp="1"/>
          </p:cNvSpPr>
          <p:nvPr>
            <p:ph idx="1"/>
          </p:nvPr>
        </p:nvSpPr>
        <p:spPr>
          <a:xfrm>
            <a:off x="266700" y="1488500"/>
            <a:ext cx="7889328" cy="4351338"/>
          </a:xfrm>
          <a:prstGeom prst="rect">
            <a:avLst/>
          </a:prstGeom>
        </p:spPr>
        <p:txBody>
          <a:bodyPr vert="horz" lIns="0" tIns="0" rIns="0" bIns="0" rtlCol="0" anchor="t">
            <a:normAutofit/>
          </a:bodyPr>
          <a:lstStyle/>
          <a:p>
            <a:pPr marL="522461" indent="-391846">
              <a:lnSpc>
                <a:spcPct val="100000"/>
              </a:lnSpc>
              <a:spcBef>
                <a:spcPts val="1714"/>
              </a:spcBef>
              <a:buClr>
                <a:srgbClr val="000000"/>
              </a:buClr>
              <a:buSzPct val="45000"/>
              <a:buFont typeface="Wingdings" charset="2"/>
              <a:buChar char=""/>
            </a:pPr>
            <a:r>
              <a:rPr lang="en-IE" sz="2056" b="0" spc="-1" dirty="0">
                <a:latin typeface="+mn-lt"/>
              </a:rPr>
              <a:t>Find patterns in the data. E.g. Age Clients, days within a week,… </a:t>
            </a:r>
            <a:r>
              <a:rPr lang="en-IE" sz="2056" spc="-1" dirty="0"/>
              <a:t>An anecdote </a:t>
            </a:r>
            <a:r>
              <a:rPr lang="en-IE" sz="2056" b="0" spc="-1" dirty="0">
                <a:latin typeface="+mn-lt"/>
              </a:rPr>
              <a:t>of the kiosk on the weekend.</a:t>
            </a:r>
          </a:p>
          <a:p>
            <a:pPr marL="522461" indent="-391846">
              <a:lnSpc>
                <a:spcPct val="100000"/>
              </a:lnSpc>
              <a:spcBef>
                <a:spcPts val="1714"/>
              </a:spcBef>
              <a:buClr>
                <a:srgbClr val="000000"/>
              </a:buClr>
              <a:buSzPct val="45000"/>
              <a:buFont typeface="Wingdings" charset="2"/>
              <a:buChar char=""/>
            </a:pPr>
            <a:r>
              <a:rPr lang="en-IE" sz="2056" b="0" spc="-1" dirty="0">
                <a:latin typeface="+mn-lt"/>
              </a:rPr>
              <a:t>Discover trends in the data. It is more important what is going to happen in the future.</a:t>
            </a:r>
          </a:p>
          <a:p>
            <a:pPr marL="522461" indent="-391846">
              <a:lnSpc>
                <a:spcPct val="100000"/>
              </a:lnSpc>
              <a:spcBef>
                <a:spcPts val="1714"/>
              </a:spcBef>
              <a:buClr>
                <a:srgbClr val="000000"/>
              </a:buClr>
              <a:buSzPct val="45000"/>
              <a:buFont typeface="Wingdings" charset="2"/>
              <a:buChar char=""/>
            </a:pPr>
            <a:r>
              <a:rPr lang="en-IE" sz="2056" b="0" spc="-1" dirty="0">
                <a:latin typeface="+mn-lt"/>
              </a:rPr>
              <a:t>Creates models to predict the future.</a:t>
            </a:r>
          </a:p>
          <a:p>
            <a:pPr marL="522461" indent="-391846">
              <a:lnSpc>
                <a:spcPct val="100000"/>
              </a:lnSpc>
              <a:spcBef>
                <a:spcPts val="1714"/>
              </a:spcBef>
              <a:buClr>
                <a:srgbClr val="000000"/>
              </a:buClr>
              <a:buSzPct val="45000"/>
              <a:buFont typeface="Wingdings" charset="2"/>
              <a:buChar char=""/>
            </a:pPr>
            <a:r>
              <a:rPr lang="en-IE" sz="2056" b="0" spc="-1" dirty="0">
                <a:latin typeface="+mn-lt"/>
              </a:rPr>
              <a:t>Things are done automatically—no human intervention.</a:t>
            </a:r>
          </a:p>
          <a:p>
            <a:pPr marL="522461" indent="-391846">
              <a:lnSpc>
                <a:spcPct val="100000"/>
              </a:lnSpc>
              <a:spcBef>
                <a:spcPts val="1714"/>
              </a:spcBef>
              <a:buClr>
                <a:srgbClr val="000000"/>
              </a:buClr>
              <a:buSzPct val="45000"/>
              <a:buFont typeface="Wingdings" charset="2"/>
              <a:buChar char=""/>
            </a:pPr>
            <a:r>
              <a:rPr lang="en-IE" sz="2056" b="0" spc="-1" dirty="0">
                <a:latin typeface="+mn-lt"/>
              </a:rPr>
              <a:t>There is more and more data available.</a:t>
            </a:r>
          </a:p>
          <a:p>
            <a:pPr marL="522461" indent="-391846">
              <a:lnSpc>
                <a:spcPct val="100000"/>
              </a:lnSpc>
              <a:spcBef>
                <a:spcPts val="1714"/>
              </a:spcBef>
              <a:buClr>
                <a:srgbClr val="000000"/>
              </a:buClr>
              <a:buSzPct val="45000"/>
              <a:buFont typeface="Wingdings" charset="2"/>
              <a:buChar char=""/>
            </a:pPr>
            <a:r>
              <a:rPr lang="en-IE" sz="2056" b="0" spc="-1" dirty="0">
                <a:latin typeface="+mn-lt"/>
              </a:rPr>
              <a:t>Data is more accessible to store. Prices of GB are going down.</a:t>
            </a:r>
          </a:p>
        </p:txBody>
      </p:sp>
      <p:sp>
        <p:nvSpPr>
          <p:cNvPr id="2" name="Slide Number Placeholder 1">
            <a:extLst>
              <a:ext uri="{FF2B5EF4-FFF2-40B4-BE49-F238E27FC236}">
                <a16:creationId xmlns:a16="http://schemas.microsoft.com/office/drawing/2014/main" id="{4B43D30B-3EC7-BBD3-F37C-65A443AED87B}"/>
              </a:ext>
            </a:extLst>
          </p:cNvPr>
          <p:cNvSpPr>
            <a:spLocks noGrp="1"/>
          </p:cNvSpPr>
          <p:nvPr>
            <p:ph type="sldNum" sz="quarter" idx="12"/>
          </p:nvPr>
        </p:nvSpPr>
        <p:spPr/>
        <p:txBody>
          <a:bodyPr/>
          <a:lstStyle/>
          <a:p>
            <a:fld id="{E87C5FFD-53E3-4CE1-A44F-2F5527FE0597}" type="slidenum">
              <a:rPr lang="en-GB" smtClean="0"/>
              <a:t>46</a:t>
            </a:fld>
            <a:endParaRPr lang="en-GB"/>
          </a:p>
        </p:txBody>
      </p:sp>
      <p:pic>
        <p:nvPicPr>
          <p:cNvPr id="3" name="Picture 2">
            <a:extLst>
              <a:ext uri="{FF2B5EF4-FFF2-40B4-BE49-F238E27FC236}">
                <a16:creationId xmlns:a16="http://schemas.microsoft.com/office/drawing/2014/main" id="{C2F264A6-FDC4-2B65-A78F-50F9D462A57C}"/>
              </a:ext>
            </a:extLst>
          </p:cNvPr>
          <p:cNvPicPr>
            <a:picLocks noChangeAspect="1"/>
          </p:cNvPicPr>
          <p:nvPr/>
        </p:nvPicPr>
        <p:blipFill>
          <a:blip r:embed="rId2"/>
          <a:stretch>
            <a:fillRect/>
          </a:stretch>
        </p:blipFill>
        <p:spPr>
          <a:xfrm>
            <a:off x="9045146" y="48423"/>
            <a:ext cx="2880154" cy="2880154"/>
          </a:xfrm>
          <a:prstGeom prst="rect">
            <a:avLst/>
          </a:prstGeom>
        </p:spPr>
      </p:pic>
    </p:spTree>
    <p:extLst>
      <p:ext uri="{BB962C8B-B14F-4D97-AF65-F5344CB8AC3E}">
        <p14:creationId xmlns:p14="http://schemas.microsoft.com/office/powerpoint/2010/main" val="2859741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laceHolder 1"/>
          <p:cNvSpPr>
            <a:spLocks noGrp="1"/>
          </p:cNvSpPr>
          <p:nvPr>
            <p:ph type="title"/>
          </p:nvPr>
        </p:nvSpPr>
        <p:spPr>
          <a:xfrm>
            <a:off x="691697" y="735515"/>
            <a:ext cx="10515600" cy="1325563"/>
          </a:xfrm>
          <a:prstGeom prst="rect">
            <a:avLst/>
          </a:prstGeom>
          <a:noFill/>
          <a:ln w="0">
            <a:noFill/>
          </a:ln>
        </p:spPr>
        <p:txBody>
          <a:bodyPr vert="horz" lIns="0" tIns="0" rIns="0" bIns="0" rtlCol="0" anchor="ctr">
            <a:noAutofit/>
          </a:bodyPr>
          <a:lstStyle/>
          <a:p>
            <a:pPr algn="ctr">
              <a:buNone/>
            </a:pPr>
            <a:r>
              <a:rPr lang="en-IE" sz="5321" spc="-1" dirty="0">
                <a:latin typeface="Arial"/>
              </a:rPr>
              <a:t>What is Deep Learning, and what is its relation to ML?</a:t>
            </a:r>
          </a:p>
        </p:txBody>
      </p:sp>
      <p:sp>
        <p:nvSpPr>
          <p:cNvPr id="2" name="Slide Number Placeholder 1">
            <a:extLst>
              <a:ext uri="{FF2B5EF4-FFF2-40B4-BE49-F238E27FC236}">
                <a16:creationId xmlns:a16="http://schemas.microsoft.com/office/drawing/2014/main" id="{6C79E701-B576-8736-CB76-7EA72CCFC259}"/>
              </a:ext>
            </a:extLst>
          </p:cNvPr>
          <p:cNvSpPr>
            <a:spLocks noGrp="1"/>
          </p:cNvSpPr>
          <p:nvPr>
            <p:ph type="sldNum" sz="quarter" idx="12"/>
          </p:nvPr>
        </p:nvSpPr>
        <p:spPr/>
        <p:txBody>
          <a:bodyPr/>
          <a:lstStyle/>
          <a:p>
            <a:fld id="{E87C5FFD-53E3-4CE1-A44F-2F5527FE0597}" type="slidenum">
              <a:rPr lang="en-GB" smtClean="0"/>
              <a:t>47</a:t>
            </a:fld>
            <a:endParaRPr lang="en-GB"/>
          </a:p>
        </p:txBody>
      </p:sp>
      <p:pic>
        <p:nvPicPr>
          <p:cNvPr id="2050" name="Picture 2" descr="Free illustrations of Artificial neural network">
            <a:extLst>
              <a:ext uri="{FF2B5EF4-FFF2-40B4-BE49-F238E27FC236}">
                <a16:creationId xmlns:a16="http://schemas.microsoft.com/office/drawing/2014/main" id="{E4B85211-DD6F-C04B-3124-106074DC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003" y="2427357"/>
            <a:ext cx="5872046" cy="330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43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429292" y="273466"/>
            <a:ext cx="6695209" cy="1325563"/>
          </a:xfrm>
          <a:prstGeom prst="rect">
            <a:avLst/>
          </a:prstGeom>
          <a:noFill/>
          <a:ln w="0">
            <a:noFill/>
          </a:ln>
        </p:spPr>
        <p:txBody>
          <a:bodyPr vert="horz" lIns="0" tIns="0" rIns="0" bIns="0" rtlCol="0" anchor="ctr">
            <a:noAutofit/>
          </a:bodyPr>
          <a:lstStyle/>
          <a:p>
            <a:pPr>
              <a:buNone/>
            </a:pPr>
            <a:r>
              <a:rPr lang="en-IE" sz="4838" spc="-1" dirty="0"/>
              <a:t>What is Deep L</a:t>
            </a:r>
            <a:r>
              <a:rPr lang="en-IE" sz="4354" spc="-1" dirty="0"/>
              <a:t>earning</a:t>
            </a:r>
            <a:r>
              <a:rPr lang="en-IE" sz="4838" spc="-1" dirty="0"/>
              <a:t>?</a:t>
            </a:r>
          </a:p>
        </p:txBody>
      </p:sp>
      <p:sp>
        <p:nvSpPr>
          <p:cNvPr id="3" name="Slide Number Placeholder 2">
            <a:extLst>
              <a:ext uri="{FF2B5EF4-FFF2-40B4-BE49-F238E27FC236}">
                <a16:creationId xmlns:a16="http://schemas.microsoft.com/office/drawing/2014/main" id="{87FE9F66-6944-F632-7666-A7F4F7CA8CBC}"/>
              </a:ext>
            </a:extLst>
          </p:cNvPr>
          <p:cNvSpPr>
            <a:spLocks noGrp="1"/>
          </p:cNvSpPr>
          <p:nvPr>
            <p:ph type="sldNum" sz="quarter" idx="12"/>
          </p:nvPr>
        </p:nvSpPr>
        <p:spPr/>
        <p:txBody>
          <a:bodyPr/>
          <a:lstStyle/>
          <a:p>
            <a:fld id="{E87C5FFD-53E3-4CE1-A44F-2F5527FE0597}" type="slidenum">
              <a:rPr lang="en-GB" smtClean="0"/>
              <a:t>48</a:t>
            </a:fld>
            <a:endParaRPr lang="en-GB"/>
          </a:p>
        </p:txBody>
      </p:sp>
      <p:pic>
        <p:nvPicPr>
          <p:cNvPr id="65" name="Picture 64"/>
          <p:cNvPicPr/>
          <p:nvPr/>
        </p:nvPicPr>
        <p:blipFill>
          <a:blip r:embed="rId2"/>
          <a:stretch/>
        </p:blipFill>
        <p:spPr>
          <a:xfrm>
            <a:off x="1084783" y="2386673"/>
            <a:ext cx="4894489" cy="2767809"/>
          </a:xfrm>
          <a:prstGeom prst="rect">
            <a:avLst/>
          </a:prstGeom>
          <a:ln w="0">
            <a:solidFill>
              <a:schemeClr val="tx1"/>
            </a:solidFill>
          </a:ln>
        </p:spPr>
      </p:pic>
      <p:sp>
        <p:nvSpPr>
          <p:cNvPr id="66" name="TextBox 65"/>
          <p:cNvSpPr txBox="1"/>
          <p:nvPr/>
        </p:nvSpPr>
        <p:spPr>
          <a:xfrm>
            <a:off x="239202" y="6374939"/>
            <a:ext cx="11157646" cy="419277"/>
          </a:xfrm>
          <a:prstGeom prst="rect">
            <a:avLst/>
          </a:prstGeom>
          <a:noFill/>
          <a:ln w="0">
            <a:noFill/>
          </a:ln>
        </p:spPr>
        <p:txBody>
          <a:bodyPr lIns="108847" tIns="54423" rIns="108847" bIns="54423" anchor="t">
            <a:noAutofit/>
          </a:bodyPr>
          <a:lstStyle/>
          <a:p>
            <a:r>
              <a:rPr lang="en-IE" sz="1600" spc="-1" dirty="0">
                <a:solidFill>
                  <a:schemeClr val="bg1"/>
                </a:solidFill>
                <a:latin typeface="Arial"/>
              </a:rPr>
              <a:t>https://</a:t>
            </a:r>
            <a:r>
              <a:rPr lang="en-IE" sz="1600" spc="-1" dirty="0" err="1">
                <a:solidFill>
                  <a:schemeClr val="bg1"/>
                </a:solidFill>
                <a:latin typeface="Arial"/>
              </a:rPr>
              <a:t>dltlabs.medium.com</a:t>
            </a:r>
            <a:r>
              <a:rPr lang="en-IE" sz="1600" spc="-1" dirty="0">
                <a:solidFill>
                  <a:schemeClr val="bg1"/>
                </a:solidFill>
                <a:latin typeface="Arial"/>
              </a:rPr>
              <a:t>/understanding-machine-learning-deep-learning-f5aa95264d61</a:t>
            </a:r>
          </a:p>
        </p:txBody>
      </p:sp>
      <p:sp>
        <p:nvSpPr>
          <p:cNvPr id="2" name="TextBox 1">
            <a:extLst>
              <a:ext uri="{FF2B5EF4-FFF2-40B4-BE49-F238E27FC236}">
                <a16:creationId xmlns:a16="http://schemas.microsoft.com/office/drawing/2014/main" id="{3A3A4869-C050-C566-92BD-BFD983F0BBB9}"/>
              </a:ext>
            </a:extLst>
          </p:cNvPr>
          <p:cNvSpPr txBox="1"/>
          <p:nvPr/>
        </p:nvSpPr>
        <p:spPr>
          <a:xfrm>
            <a:off x="1532814" y="1874267"/>
            <a:ext cx="3768980" cy="427361"/>
          </a:xfrm>
          <a:prstGeom prst="rect">
            <a:avLst/>
          </a:prstGeom>
          <a:noFill/>
        </p:spPr>
        <p:txBody>
          <a:bodyPr wrap="none" rtlCol="0">
            <a:spAutoFit/>
          </a:bodyPr>
          <a:lstStyle/>
          <a:p>
            <a:r>
              <a:rPr lang="en-US" sz="2177" dirty="0"/>
              <a:t>Automatically learns features</a:t>
            </a:r>
          </a:p>
        </p:txBody>
      </p:sp>
      <p:sp>
        <p:nvSpPr>
          <p:cNvPr id="4" name="TextBox 3">
            <a:extLst>
              <a:ext uri="{FF2B5EF4-FFF2-40B4-BE49-F238E27FC236}">
                <a16:creationId xmlns:a16="http://schemas.microsoft.com/office/drawing/2014/main" id="{D9616757-C1A9-90D0-FEBF-2E00F26E4D71}"/>
              </a:ext>
            </a:extLst>
          </p:cNvPr>
          <p:cNvSpPr txBox="1"/>
          <p:nvPr/>
        </p:nvSpPr>
        <p:spPr>
          <a:xfrm>
            <a:off x="1084783" y="5439397"/>
            <a:ext cx="9466484" cy="650627"/>
          </a:xfrm>
          <a:prstGeom prst="rect">
            <a:avLst/>
          </a:prstGeom>
          <a:noFill/>
        </p:spPr>
        <p:txBody>
          <a:bodyPr wrap="square">
            <a:spAutoFit/>
          </a:bodyPr>
          <a:lstStyle/>
          <a:p>
            <a:r>
              <a:rPr lang="en-US" sz="2177" dirty="0"/>
              <a:t>You can read: </a:t>
            </a:r>
          </a:p>
          <a:p>
            <a:r>
              <a:rPr lang="en-US" sz="1451" dirty="0"/>
              <a:t>https://</a:t>
            </a:r>
            <a:r>
              <a:rPr lang="en-US" sz="1451" dirty="0" err="1"/>
              <a:t>machinelearningmastery.com</a:t>
            </a:r>
            <a:r>
              <a:rPr lang="en-US" sz="1451" dirty="0"/>
              <a:t>/what-is-deep-learning/</a:t>
            </a:r>
          </a:p>
        </p:txBody>
      </p:sp>
      <p:pic>
        <p:nvPicPr>
          <p:cNvPr id="147458" name="Picture 2" descr="Why Deep Learning?">
            <a:extLst>
              <a:ext uri="{FF2B5EF4-FFF2-40B4-BE49-F238E27FC236}">
                <a16:creationId xmlns:a16="http://schemas.microsoft.com/office/drawing/2014/main" id="{D8ACDA21-B2E7-250D-876B-CF8747173C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73" t="14350" r="6797" b="10660"/>
          <a:stretch/>
        </p:blipFill>
        <p:spPr bwMode="auto">
          <a:xfrm>
            <a:off x="7322202" y="2386673"/>
            <a:ext cx="4074646" cy="26988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4278B6CF-1BC2-8EC1-C5A0-CCD3501E0DDB}"/>
              </a:ext>
            </a:extLst>
          </p:cNvPr>
          <p:cNvCxnSpPr>
            <a:cxnSpLocks/>
            <a:stCxn id="64" idx="3"/>
            <a:endCxn id="9" idx="1"/>
          </p:cNvCxnSpPr>
          <p:nvPr/>
        </p:nvCxnSpPr>
        <p:spPr>
          <a:xfrm flipV="1">
            <a:off x="7124501" y="724729"/>
            <a:ext cx="1290603" cy="21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E7BB26-2E1E-BA50-7746-E8132217C7A8}"/>
              </a:ext>
            </a:extLst>
          </p:cNvPr>
          <p:cNvSpPr txBox="1"/>
          <p:nvPr/>
        </p:nvSpPr>
        <p:spPr>
          <a:xfrm>
            <a:off x="8415104" y="401563"/>
            <a:ext cx="3134191" cy="646331"/>
          </a:xfrm>
          <a:prstGeom prst="rect">
            <a:avLst/>
          </a:prstGeom>
          <a:noFill/>
        </p:spPr>
        <p:txBody>
          <a:bodyPr wrap="none" rtlCol="0">
            <a:spAutoFit/>
          </a:bodyPr>
          <a:lstStyle/>
          <a:p>
            <a:r>
              <a:rPr lang="en-IE" dirty="0"/>
              <a:t>Champion in accuracy when</a:t>
            </a:r>
          </a:p>
          <a:p>
            <a:r>
              <a:rPr lang="en-IE" dirty="0"/>
              <a:t>there is lot of data available.</a:t>
            </a:r>
          </a:p>
        </p:txBody>
      </p:sp>
    </p:spTree>
    <p:extLst>
      <p:ext uri="{BB962C8B-B14F-4D97-AF65-F5344CB8AC3E}">
        <p14:creationId xmlns:p14="http://schemas.microsoft.com/office/powerpoint/2010/main" val="2432398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534187" y="190994"/>
            <a:ext cx="10515600" cy="1325563"/>
          </a:xfrm>
          <a:prstGeom prst="rect">
            <a:avLst/>
          </a:prstGeom>
          <a:noFill/>
          <a:ln w="0">
            <a:noFill/>
          </a:ln>
        </p:spPr>
        <p:txBody>
          <a:bodyPr vert="horz" lIns="0" tIns="0" rIns="0" bIns="0" rtlCol="0" anchor="ctr">
            <a:noAutofit/>
          </a:bodyPr>
          <a:lstStyle/>
          <a:p>
            <a:r>
              <a:rPr lang="en-IE" sz="4838" spc="-1" dirty="0"/>
              <a:t>Importance of Explainability</a:t>
            </a:r>
          </a:p>
        </p:txBody>
      </p:sp>
      <p:sp>
        <p:nvSpPr>
          <p:cNvPr id="68" name="PlaceHolder 2"/>
          <p:cNvSpPr>
            <a:spLocks noGrp="1"/>
          </p:cNvSpPr>
          <p:nvPr>
            <p:ph idx="1"/>
          </p:nvPr>
        </p:nvSpPr>
        <p:spPr>
          <a:xfrm>
            <a:off x="534187" y="5012423"/>
            <a:ext cx="10710756" cy="1222758"/>
          </a:xfrm>
          <a:prstGeom prst="rect">
            <a:avLst/>
          </a:prstGeom>
          <a:solidFill>
            <a:schemeClr val="accent1">
              <a:lumMod val="20000"/>
              <a:lumOff val="80000"/>
            </a:schemeClr>
          </a:solidFill>
          <a:ln w="0">
            <a:solidFill>
              <a:schemeClr val="tx1"/>
            </a:solidFill>
          </a:ln>
        </p:spPr>
        <p:txBody>
          <a:bodyPr vert="horz" lIns="0" tIns="0" rIns="0" bIns="0" rtlCol="0" anchor="ctr">
            <a:normAutofit fontScale="94500" lnSpcReduction="10000"/>
          </a:bodyPr>
          <a:lstStyle/>
          <a:p>
            <a:pPr marL="0" indent="0">
              <a:spcBef>
                <a:spcPts val="1714"/>
              </a:spcBef>
              <a:buClr>
                <a:srgbClr val="000000"/>
              </a:buClr>
              <a:buSzPct val="45000"/>
              <a:buNone/>
            </a:pPr>
            <a:r>
              <a:rPr lang="en-IE" sz="2000" b="0" spc="-1" dirty="0">
                <a:latin typeface="Arial"/>
              </a:rPr>
              <a:t>Ribeiro, Marco Tulio, Sameer Singh, and Carlos </a:t>
            </a:r>
            <a:r>
              <a:rPr lang="en-IE" sz="2000" b="0" spc="-1" dirty="0" err="1">
                <a:latin typeface="Arial"/>
              </a:rPr>
              <a:t>Guestrin</a:t>
            </a:r>
            <a:r>
              <a:rPr lang="en-IE" sz="2000" b="0" spc="-1" dirty="0">
                <a:latin typeface="Arial"/>
              </a:rPr>
              <a:t>. "Why should </a:t>
            </a:r>
            <a:r>
              <a:rPr lang="en-IE" sz="2000" spc="-1" dirty="0">
                <a:latin typeface="Arial"/>
              </a:rPr>
              <a:t>I </a:t>
            </a:r>
            <a:r>
              <a:rPr lang="en-IE" sz="2000" b="0" spc="-1" dirty="0">
                <a:latin typeface="Arial"/>
              </a:rPr>
              <a:t>trust you?" Explaining the predictions of any classifier." Proceedings of the 22nd ACM SIGKDD international conference on knowledge discovery and data mining. 2016.</a:t>
            </a:r>
          </a:p>
        </p:txBody>
      </p:sp>
      <p:sp>
        <p:nvSpPr>
          <p:cNvPr id="2" name="Slide Number Placeholder 1">
            <a:extLst>
              <a:ext uri="{FF2B5EF4-FFF2-40B4-BE49-F238E27FC236}">
                <a16:creationId xmlns:a16="http://schemas.microsoft.com/office/drawing/2014/main" id="{21D2380D-2D86-5E6F-E83C-FE0E02B2015A}"/>
              </a:ext>
            </a:extLst>
          </p:cNvPr>
          <p:cNvSpPr>
            <a:spLocks noGrp="1"/>
          </p:cNvSpPr>
          <p:nvPr>
            <p:ph type="sldNum" sz="quarter" idx="12"/>
          </p:nvPr>
        </p:nvSpPr>
        <p:spPr/>
        <p:txBody>
          <a:bodyPr/>
          <a:lstStyle/>
          <a:p>
            <a:fld id="{E87C5FFD-53E3-4CE1-A44F-2F5527FE0597}" type="slidenum">
              <a:rPr lang="en-GB" smtClean="0"/>
              <a:t>49</a:t>
            </a:fld>
            <a:endParaRPr lang="en-GB"/>
          </a:p>
        </p:txBody>
      </p:sp>
      <p:pic>
        <p:nvPicPr>
          <p:cNvPr id="69" name="Picture 68"/>
          <p:cNvPicPr/>
          <p:nvPr/>
        </p:nvPicPr>
        <p:blipFill>
          <a:blip r:embed="rId2"/>
          <a:stretch/>
        </p:blipFill>
        <p:spPr>
          <a:xfrm rot="7200">
            <a:off x="1250653" y="1753411"/>
            <a:ext cx="6052875" cy="2964726"/>
          </a:xfrm>
          <a:prstGeom prst="rect">
            <a:avLst/>
          </a:prstGeom>
          <a:ln w="0">
            <a:solidFill>
              <a:schemeClr val="tx1"/>
            </a:solidFill>
          </a:ln>
        </p:spPr>
      </p:pic>
      <p:pic>
        <p:nvPicPr>
          <p:cNvPr id="148482" name="Picture 2" descr="Chest radiograph - Wikipedia">
            <a:extLst>
              <a:ext uri="{FF2B5EF4-FFF2-40B4-BE49-F238E27FC236}">
                <a16:creationId xmlns:a16="http://schemas.microsoft.com/office/drawing/2014/main" id="{E11C14D3-5F4B-87B4-FBBF-DBCE7D94E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000" y="1417786"/>
            <a:ext cx="2635813" cy="301573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E82A3F90-95AF-3AF1-F5B3-EE386E58877B}"/>
              </a:ext>
            </a:extLst>
          </p:cNvPr>
          <p:cNvCxnSpPr>
            <a:cxnSpLocks/>
          </p:cNvCxnSpPr>
          <p:nvPr/>
        </p:nvCxnSpPr>
        <p:spPr>
          <a:xfrm flipV="1">
            <a:off x="8610600" y="1593091"/>
            <a:ext cx="551384" cy="25066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8789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ACE7-3309-1D8F-7E4B-C11EEAD1100A}"/>
              </a:ext>
            </a:extLst>
          </p:cNvPr>
          <p:cNvSpPr>
            <a:spLocks noGrp="1"/>
          </p:cNvSpPr>
          <p:nvPr>
            <p:ph type="title"/>
          </p:nvPr>
        </p:nvSpPr>
        <p:spPr>
          <a:xfrm>
            <a:off x="470338" y="175041"/>
            <a:ext cx="10515600" cy="956764"/>
          </a:xfrm>
        </p:spPr>
        <p:txBody>
          <a:bodyPr/>
          <a:lstStyle/>
          <a:p>
            <a:r>
              <a:rPr lang="en-US" b="1" dirty="0">
                <a:latin typeface="Helvetica"/>
                <a:cs typeface="Helvetica"/>
              </a:rPr>
              <a:t>About me</a:t>
            </a:r>
          </a:p>
        </p:txBody>
      </p:sp>
      <p:sp>
        <p:nvSpPr>
          <p:cNvPr id="5" name="Content Placeholder 4">
            <a:extLst>
              <a:ext uri="{FF2B5EF4-FFF2-40B4-BE49-F238E27FC236}">
                <a16:creationId xmlns:a16="http://schemas.microsoft.com/office/drawing/2014/main" id="{D7AA331A-BEC1-15EC-BECD-E3BFC0117044}"/>
              </a:ext>
            </a:extLst>
          </p:cNvPr>
          <p:cNvSpPr>
            <a:spLocks noGrp="1"/>
          </p:cNvSpPr>
          <p:nvPr>
            <p:ph idx="1"/>
          </p:nvPr>
        </p:nvSpPr>
        <p:spPr>
          <a:xfrm>
            <a:off x="482639" y="1253331"/>
            <a:ext cx="7908235" cy="4017132"/>
          </a:xfrm>
        </p:spPr>
        <p:txBody>
          <a:bodyPr>
            <a:normAutofit fontScale="92500"/>
          </a:bodyPr>
          <a:lstStyle/>
          <a:p>
            <a:pPr marL="432000" indent="-324000">
              <a:lnSpc>
                <a:spcPct val="110000"/>
              </a:lnSpc>
              <a:spcBef>
                <a:spcPts val="1417"/>
              </a:spcBef>
              <a:buClr>
                <a:srgbClr val="000000"/>
              </a:buClr>
              <a:buSzPct val="45000"/>
              <a:buFont typeface="Wingdings" charset="2"/>
              <a:buChar char=""/>
            </a:pPr>
            <a:r>
              <a:rPr lang="en-IE" sz="2800" b="0" strike="noStrike" spc="-1" dirty="0">
                <a:latin typeface="Arial"/>
              </a:rPr>
              <a:t>I have worked with Data Science as a researcher, </a:t>
            </a:r>
            <a:r>
              <a:rPr lang="en-IE" spc="-1" dirty="0">
                <a:latin typeface="Arial"/>
              </a:rPr>
              <a:t>business analyst, </a:t>
            </a:r>
            <a:r>
              <a:rPr lang="en-IE" sz="2800" b="0" strike="noStrike" spc="-1" dirty="0">
                <a:latin typeface="Arial"/>
              </a:rPr>
              <a:t>and lecturer since 2012.</a:t>
            </a:r>
          </a:p>
          <a:p>
            <a:pPr marL="432000" indent="-324000">
              <a:lnSpc>
                <a:spcPct val="110000"/>
              </a:lnSpc>
              <a:spcBef>
                <a:spcPts val="1417"/>
              </a:spcBef>
              <a:buClr>
                <a:srgbClr val="000000"/>
              </a:buClr>
              <a:buSzPct val="45000"/>
              <a:buFont typeface="Wingdings" charset="2"/>
              <a:buChar char=""/>
            </a:pPr>
            <a:r>
              <a:rPr lang="en-IE" sz="2800" spc="-1" dirty="0">
                <a:latin typeface="Arial"/>
              </a:rPr>
              <a:t>Ph.D. in Machine Learning applied to Online Advertising</a:t>
            </a:r>
          </a:p>
          <a:p>
            <a:pPr marL="432000" indent="-324000">
              <a:lnSpc>
                <a:spcPct val="110000"/>
              </a:lnSpc>
              <a:spcBef>
                <a:spcPts val="1417"/>
              </a:spcBef>
              <a:buClr>
                <a:srgbClr val="000000"/>
              </a:buClr>
              <a:buSzPct val="45000"/>
              <a:buFont typeface="Wingdings" charset="2"/>
              <a:buChar char=""/>
            </a:pPr>
            <a:r>
              <a:rPr lang="en-IE" sz="2800" spc="-1" dirty="0">
                <a:latin typeface="Arial"/>
              </a:rPr>
              <a:t>3.5 years in </a:t>
            </a:r>
            <a:r>
              <a:rPr lang="en-IE" spc="-1" dirty="0">
                <a:latin typeface="Arial"/>
              </a:rPr>
              <a:t>a post-doctorate </a:t>
            </a:r>
            <a:r>
              <a:rPr lang="en-IE" sz="2800" spc="-1" dirty="0">
                <a:latin typeface="Arial"/>
              </a:rPr>
              <a:t>in </a:t>
            </a:r>
            <a:r>
              <a:rPr lang="en-IE" sz="2800" spc="-1" dirty="0" err="1">
                <a:latin typeface="Arial"/>
              </a:rPr>
              <a:t>CeADAR</a:t>
            </a:r>
            <a:endParaRPr lang="en-IE" sz="2800" spc="-1" dirty="0">
              <a:latin typeface="Arial"/>
            </a:endParaRPr>
          </a:p>
          <a:p>
            <a:pPr marL="432000" indent="-324000">
              <a:lnSpc>
                <a:spcPct val="110000"/>
              </a:lnSpc>
              <a:spcBef>
                <a:spcPts val="1417"/>
              </a:spcBef>
              <a:buClr>
                <a:srgbClr val="000000"/>
              </a:buClr>
              <a:buSzPct val="45000"/>
              <a:buFont typeface="Wingdings" charset="2"/>
              <a:buChar char=""/>
            </a:pPr>
            <a:r>
              <a:rPr lang="en-IE" spc="-1" dirty="0">
                <a:latin typeface="Arial"/>
              </a:rPr>
              <a:t>In 2020, </a:t>
            </a:r>
            <a:r>
              <a:rPr lang="en-IE" sz="2800" b="0" strike="noStrike" spc="-1" dirty="0">
                <a:latin typeface="Arial"/>
              </a:rPr>
              <a:t>started teaching as a Lecturer </a:t>
            </a:r>
            <a:r>
              <a:rPr lang="en-IE" spc="-1" dirty="0">
                <a:latin typeface="Arial"/>
              </a:rPr>
              <a:t>at </a:t>
            </a:r>
            <a:r>
              <a:rPr lang="en-IE" sz="2800" b="0" strike="noStrike" spc="-1" dirty="0">
                <a:latin typeface="Arial"/>
              </a:rPr>
              <a:t>TUD</a:t>
            </a:r>
          </a:p>
          <a:p>
            <a:pPr marL="432000" indent="-324000">
              <a:lnSpc>
                <a:spcPct val="110000"/>
              </a:lnSpc>
              <a:spcBef>
                <a:spcPts val="1417"/>
              </a:spcBef>
              <a:buClr>
                <a:srgbClr val="000000"/>
              </a:buClr>
              <a:buSzPct val="45000"/>
              <a:buFont typeface="Wingdings" charset="2"/>
              <a:buChar char=""/>
            </a:pPr>
            <a:r>
              <a:rPr lang="en-IE" sz="2800" b="0" strike="noStrike" spc="-1" dirty="0">
                <a:latin typeface="Arial"/>
              </a:rPr>
              <a:t>I love design and UI.</a:t>
            </a:r>
          </a:p>
          <a:p>
            <a:pPr>
              <a:lnSpc>
                <a:spcPct val="110000"/>
              </a:lnSpc>
            </a:pPr>
            <a:endParaRPr lang="en-US" dirty="0"/>
          </a:p>
        </p:txBody>
      </p:sp>
      <p:sp>
        <p:nvSpPr>
          <p:cNvPr id="3" name="Slide Number Placeholder 2">
            <a:extLst>
              <a:ext uri="{FF2B5EF4-FFF2-40B4-BE49-F238E27FC236}">
                <a16:creationId xmlns:a16="http://schemas.microsoft.com/office/drawing/2014/main" id="{D30F01E2-C076-95D4-ED33-AC3F89331FFF}"/>
              </a:ext>
            </a:extLst>
          </p:cNvPr>
          <p:cNvSpPr>
            <a:spLocks noGrp="1"/>
          </p:cNvSpPr>
          <p:nvPr>
            <p:ph type="sldNum" sz="quarter" idx="12"/>
          </p:nvPr>
        </p:nvSpPr>
        <p:spPr/>
        <p:txBody>
          <a:bodyPr/>
          <a:lstStyle/>
          <a:p>
            <a:fld id="{1AE971F0-0CD2-4C47-8087-EBCE9716EA84}" type="slidenum">
              <a:rPr lang="en-GB" smtClean="0"/>
              <a:t>5</a:t>
            </a:fld>
            <a:endParaRPr lang="en-GB"/>
          </a:p>
        </p:txBody>
      </p:sp>
      <p:pic>
        <p:nvPicPr>
          <p:cNvPr id="4" name="Picture 3">
            <a:extLst>
              <a:ext uri="{FF2B5EF4-FFF2-40B4-BE49-F238E27FC236}">
                <a16:creationId xmlns:a16="http://schemas.microsoft.com/office/drawing/2014/main" id="{1C783F5B-A084-C08A-F0BE-F9A465D18EEA}"/>
              </a:ext>
            </a:extLst>
          </p:cNvPr>
          <p:cNvPicPr/>
          <p:nvPr/>
        </p:nvPicPr>
        <p:blipFill>
          <a:blip r:embed="rId3"/>
          <a:stretch/>
        </p:blipFill>
        <p:spPr>
          <a:xfrm>
            <a:off x="9009562" y="2558267"/>
            <a:ext cx="2699799" cy="2185816"/>
          </a:xfrm>
          <a:prstGeom prst="rect">
            <a:avLst/>
          </a:prstGeom>
          <a:ln w="0">
            <a:noFill/>
          </a:ln>
        </p:spPr>
      </p:pic>
      <p:cxnSp>
        <p:nvCxnSpPr>
          <p:cNvPr id="6" name="Straight Arrow Connector 5">
            <a:extLst>
              <a:ext uri="{FF2B5EF4-FFF2-40B4-BE49-F238E27FC236}">
                <a16:creationId xmlns:a16="http://schemas.microsoft.com/office/drawing/2014/main" id="{DDD0DA90-8343-2D2F-335D-BF6BB2E782F9}"/>
              </a:ext>
            </a:extLst>
          </p:cNvPr>
          <p:cNvCxnSpPr>
            <a:cxnSpLocks/>
          </p:cNvCxnSpPr>
          <p:nvPr/>
        </p:nvCxnSpPr>
        <p:spPr>
          <a:xfrm flipV="1">
            <a:off x="9963287" y="3775363"/>
            <a:ext cx="614147" cy="143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F2AD843-3DF4-DCEC-F0FE-063489A9526F}"/>
              </a:ext>
            </a:extLst>
          </p:cNvPr>
          <p:cNvSpPr txBox="1"/>
          <p:nvPr/>
        </p:nvSpPr>
        <p:spPr>
          <a:xfrm>
            <a:off x="9265216" y="5270463"/>
            <a:ext cx="1052404" cy="369332"/>
          </a:xfrm>
          <a:prstGeom prst="rect">
            <a:avLst/>
          </a:prstGeom>
          <a:noFill/>
        </p:spPr>
        <p:txBody>
          <a:bodyPr wrap="none" rtlCol="0">
            <a:spAutoFit/>
          </a:bodyPr>
          <a:lstStyle/>
          <a:p>
            <a:r>
              <a:rPr lang="en-US" dirty="0"/>
              <a:t>Valencia</a:t>
            </a:r>
          </a:p>
        </p:txBody>
      </p:sp>
      <p:pic>
        <p:nvPicPr>
          <p:cNvPr id="1028" name="Picture 4" descr="profile image">
            <a:extLst>
              <a:ext uri="{FF2B5EF4-FFF2-40B4-BE49-F238E27FC236}">
                <a16:creationId xmlns:a16="http://schemas.microsoft.com/office/drawing/2014/main" id="{7B5A97C2-1222-BC1E-60C4-AB37FDE7A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865" y="249101"/>
            <a:ext cx="2028463" cy="202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836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prstGeom prst="rect">
            <a:avLst/>
          </a:prstGeom>
          <a:noFill/>
          <a:ln w="0">
            <a:noFill/>
          </a:ln>
        </p:spPr>
        <p:txBody>
          <a:bodyPr vert="horz" lIns="0" tIns="0" rIns="0" bIns="0" rtlCol="0" anchor="ctr">
            <a:noAutofit/>
          </a:bodyPr>
          <a:lstStyle/>
          <a:p>
            <a:r>
              <a:rPr lang="en-IE" sz="4838" spc="-1" dirty="0"/>
              <a:t>Typical errors in ML</a:t>
            </a:r>
          </a:p>
        </p:txBody>
      </p:sp>
      <p:sp>
        <p:nvSpPr>
          <p:cNvPr id="71" name="PlaceHolder 2"/>
          <p:cNvSpPr>
            <a:spLocks noGrp="1"/>
          </p:cNvSpPr>
          <p:nvPr>
            <p:ph idx="1"/>
          </p:nvPr>
        </p:nvSpPr>
        <p:spPr>
          <a:xfrm>
            <a:off x="502714" y="2506662"/>
            <a:ext cx="10515600" cy="2138361"/>
          </a:xfrm>
          <a:prstGeom prst="rect">
            <a:avLst/>
          </a:prstGeom>
        </p:spPr>
        <p:txBody>
          <a:bodyPr vert="horz" lIns="0" tIns="0" rIns="0" bIns="0" rtlCol="0" anchor="t">
            <a:normAutofit/>
          </a:bodyPr>
          <a:lstStyle/>
          <a:p>
            <a:pPr marL="522461" indent="-391846">
              <a:lnSpc>
                <a:spcPct val="100000"/>
              </a:lnSpc>
              <a:spcBef>
                <a:spcPts val="1714"/>
              </a:spcBef>
              <a:buClr>
                <a:srgbClr val="000000"/>
              </a:buClr>
              <a:buSzPct val="45000"/>
              <a:buFont typeface="Wingdings" charset="2"/>
              <a:buChar char=""/>
            </a:pPr>
            <a:r>
              <a:rPr lang="en-IE" sz="3386" b="0" spc="-1" dirty="0">
                <a:latin typeface="Arial"/>
              </a:rPr>
              <a:t>Obsession with Accuracy</a:t>
            </a:r>
          </a:p>
          <a:p>
            <a:pPr marL="522461" indent="-391846">
              <a:lnSpc>
                <a:spcPct val="100000"/>
              </a:lnSpc>
              <a:spcBef>
                <a:spcPts val="1714"/>
              </a:spcBef>
              <a:buClr>
                <a:srgbClr val="000000"/>
              </a:buClr>
              <a:buSzPct val="45000"/>
              <a:buFont typeface="Wingdings" charset="2"/>
              <a:buChar char=""/>
            </a:pPr>
            <a:r>
              <a:rPr lang="en-IE" sz="3386" b="0" spc="-1" dirty="0">
                <a:latin typeface="Arial"/>
              </a:rPr>
              <a:t>Lack of Explainability. Everything is within a black box.</a:t>
            </a:r>
          </a:p>
        </p:txBody>
      </p:sp>
      <p:sp>
        <p:nvSpPr>
          <p:cNvPr id="2" name="Slide Number Placeholder 1">
            <a:extLst>
              <a:ext uri="{FF2B5EF4-FFF2-40B4-BE49-F238E27FC236}">
                <a16:creationId xmlns:a16="http://schemas.microsoft.com/office/drawing/2014/main" id="{C0C6DBEC-0D41-6487-E7C8-B9CA6AB48688}"/>
              </a:ext>
            </a:extLst>
          </p:cNvPr>
          <p:cNvSpPr>
            <a:spLocks noGrp="1"/>
          </p:cNvSpPr>
          <p:nvPr>
            <p:ph type="sldNum" sz="quarter" idx="12"/>
          </p:nvPr>
        </p:nvSpPr>
        <p:spPr/>
        <p:txBody>
          <a:bodyPr/>
          <a:lstStyle/>
          <a:p>
            <a:fld id="{E87C5FFD-53E3-4CE1-A44F-2F5527FE0597}" type="slidenum">
              <a:rPr lang="en-GB" smtClean="0"/>
              <a:t>50</a:t>
            </a:fld>
            <a:endParaRPr lang="en-GB"/>
          </a:p>
        </p:txBody>
      </p:sp>
      <p:pic>
        <p:nvPicPr>
          <p:cNvPr id="2050" name="Picture 2" descr="Free photos of Error">
            <a:extLst>
              <a:ext uri="{FF2B5EF4-FFF2-40B4-BE49-F238E27FC236}">
                <a16:creationId xmlns:a16="http://schemas.microsoft.com/office/drawing/2014/main" id="{EB8B6448-EBF4-0656-C141-97C80CFEEE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24486" y="435170"/>
            <a:ext cx="3864800" cy="1777808"/>
          </a:xfrm>
          <a:prstGeom prst="rect">
            <a:avLst/>
          </a:prstGeom>
          <a:solidFill>
            <a:schemeClr val="tx1"/>
          </a:solidFill>
          <a:ln>
            <a:solidFill>
              <a:schemeClr val="tx1"/>
            </a:solidFill>
          </a:ln>
        </p:spPr>
      </p:pic>
    </p:spTree>
    <p:extLst>
      <p:ext uri="{BB962C8B-B14F-4D97-AF65-F5344CB8AC3E}">
        <p14:creationId xmlns:p14="http://schemas.microsoft.com/office/powerpoint/2010/main" val="4215653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93DE-F82C-CC15-4D67-585E35868E45}"/>
              </a:ext>
            </a:extLst>
          </p:cNvPr>
          <p:cNvSpPr>
            <a:spLocks noGrp="1"/>
          </p:cNvSpPr>
          <p:nvPr>
            <p:ph type="title"/>
          </p:nvPr>
        </p:nvSpPr>
        <p:spPr>
          <a:xfrm>
            <a:off x="838200" y="365125"/>
            <a:ext cx="4458419" cy="1325563"/>
          </a:xfrm>
        </p:spPr>
        <p:txBody>
          <a:bodyPr/>
          <a:lstStyle/>
          <a:p>
            <a:endParaRPr lang="en-IE" dirty="0"/>
          </a:p>
        </p:txBody>
      </p:sp>
      <p:pic>
        <p:nvPicPr>
          <p:cNvPr id="6" name="Content Placeholder 5" descr="A child drawing on a table&#10;&#10;AI-generated content may be incorrect.">
            <a:extLst>
              <a:ext uri="{FF2B5EF4-FFF2-40B4-BE49-F238E27FC236}">
                <a16:creationId xmlns:a16="http://schemas.microsoft.com/office/drawing/2014/main" id="{FE2EF6B0-0A60-9867-F3CC-F08ACAF891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9991" y="104626"/>
            <a:ext cx="5943458" cy="5965390"/>
          </a:xfrm>
          <a:ln>
            <a:solidFill>
              <a:schemeClr val="tx1"/>
            </a:solidFill>
          </a:ln>
        </p:spPr>
      </p:pic>
      <p:sp>
        <p:nvSpPr>
          <p:cNvPr id="4" name="Slide Number Placeholder 3">
            <a:extLst>
              <a:ext uri="{FF2B5EF4-FFF2-40B4-BE49-F238E27FC236}">
                <a16:creationId xmlns:a16="http://schemas.microsoft.com/office/drawing/2014/main" id="{27471042-8A83-B0A3-7FA0-0EA4B5D9C5E4}"/>
              </a:ext>
            </a:extLst>
          </p:cNvPr>
          <p:cNvSpPr>
            <a:spLocks noGrp="1"/>
          </p:cNvSpPr>
          <p:nvPr>
            <p:ph type="sldNum" sz="quarter" idx="12"/>
          </p:nvPr>
        </p:nvSpPr>
        <p:spPr/>
        <p:txBody>
          <a:bodyPr/>
          <a:lstStyle/>
          <a:p>
            <a:fld id="{1AE971F0-0CD2-4C47-8087-EBCE9716EA84}" type="slidenum">
              <a:rPr lang="en-GB" smtClean="0"/>
              <a:pPr/>
              <a:t>51</a:t>
            </a:fld>
            <a:endParaRPr lang="en-GB" dirty="0"/>
          </a:p>
        </p:txBody>
      </p:sp>
    </p:spTree>
    <p:extLst>
      <p:ext uri="{BB962C8B-B14F-4D97-AF65-F5344CB8AC3E}">
        <p14:creationId xmlns:p14="http://schemas.microsoft.com/office/powerpoint/2010/main" val="452996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3">
            <a:extLst>
              <a:ext uri="{FF2B5EF4-FFF2-40B4-BE49-F238E27FC236}">
                <a16:creationId xmlns:a16="http://schemas.microsoft.com/office/drawing/2014/main" id="{357BD600-89A9-42A9-DAC9-22BDD5D565A0}"/>
              </a:ext>
            </a:extLst>
          </p:cNvPr>
          <p:cNvSpPr>
            <a:spLocks noGrp="1"/>
          </p:cNvSpPr>
          <p:nvPr>
            <p:ph type="title"/>
          </p:nvPr>
        </p:nvSpPr>
        <p:spPr>
          <a:xfrm>
            <a:off x="640271" y="325369"/>
            <a:ext cx="4368450" cy="1405896"/>
          </a:xfrm>
        </p:spPr>
        <p:txBody>
          <a:bodyPr vert="horz" lIns="110588" tIns="55294" rIns="110588" bIns="55294" rtlCol="0" anchor="b">
            <a:normAutofit fontScale="90000"/>
          </a:bodyPr>
          <a:lstStyle/>
          <a:p>
            <a:r>
              <a:rPr lang="en-US" altLang="en-US" sz="4959" dirty="0"/>
              <a:t>Analytics - The Challenge</a:t>
            </a:r>
          </a:p>
        </p:txBody>
      </p:sp>
      <p:sp>
        <p:nvSpPr>
          <p:cNvPr id="22531" name="TextBox 6">
            <a:extLst>
              <a:ext uri="{FF2B5EF4-FFF2-40B4-BE49-F238E27FC236}">
                <a16:creationId xmlns:a16="http://schemas.microsoft.com/office/drawing/2014/main" id="{FCE2A9DC-8B01-0E6A-9992-8F9E301BC18E}"/>
              </a:ext>
            </a:extLst>
          </p:cNvPr>
          <p:cNvSpPr txBox="1">
            <a:spLocks noChangeArrowheads="1"/>
          </p:cNvSpPr>
          <p:nvPr/>
        </p:nvSpPr>
        <p:spPr bwMode="auto">
          <a:xfrm>
            <a:off x="335471" y="2007266"/>
            <a:ext cx="4243441" cy="405215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110588" tIns="55294" rIns="110588" bIns="55294" rtlCol="0">
            <a:normAutofit/>
          </a:bodyPr>
          <a:lstStyle>
            <a:lvl1pPr marL="285750" indent="-285750">
              <a:defRPr sz="900" b="1">
                <a:solidFill>
                  <a:schemeClr val="tx1"/>
                </a:solidFill>
                <a:latin typeface="Arial Narrow" panose="020B0604020202020204" pitchFamily="34" charset="0"/>
                <a:ea typeface="ＭＳ Ｐゴシック" panose="020B0600070205080204" pitchFamily="34" charset="-128"/>
              </a:defRPr>
            </a:lvl1pPr>
            <a:lvl2pPr marL="742950" indent="-285750">
              <a:defRPr sz="900" b="1">
                <a:solidFill>
                  <a:schemeClr val="tx1"/>
                </a:solidFill>
                <a:latin typeface="Arial Narrow" panose="020B0604020202020204" pitchFamily="34" charset="0"/>
                <a:ea typeface="ＭＳ Ｐゴシック" panose="020B0600070205080204" pitchFamily="34" charset="-128"/>
              </a:defRPr>
            </a:lvl2pPr>
            <a:lvl3pPr marL="1143000" indent="-228600">
              <a:defRPr sz="900" b="1">
                <a:solidFill>
                  <a:schemeClr val="tx1"/>
                </a:solidFill>
                <a:latin typeface="Arial Narrow" panose="020B0604020202020204" pitchFamily="34" charset="0"/>
                <a:ea typeface="ＭＳ Ｐゴシック" panose="020B0600070205080204" pitchFamily="34" charset="-128"/>
              </a:defRPr>
            </a:lvl3pPr>
            <a:lvl4pPr marL="1600200" indent="-228600">
              <a:defRPr sz="900" b="1">
                <a:solidFill>
                  <a:schemeClr val="tx1"/>
                </a:solidFill>
                <a:latin typeface="Arial Narrow" panose="020B0604020202020204" pitchFamily="34" charset="0"/>
                <a:ea typeface="ＭＳ Ｐゴシック" panose="020B0600070205080204" pitchFamily="34" charset="-128"/>
              </a:defRPr>
            </a:lvl4pPr>
            <a:lvl5pPr marL="2057400" indent="-228600">
              <a:defRPr sz="900" b="1">
                <a:solidFill>
                  <a:schemeClr val="tx1"/>
                </a:solidFill>
                <a:latin typeface="Arial Narrow"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pPr indent="-276469">
              <a:lnSpc>
                <a:spcPct val="90000"/>
              </a:lnSpc>
              <a:spcAft>
                <a:spcPts val="726"/>
              </a:spcAft>
              <a:buFont typeface="Arial" panose="020B0604020202020204" pitchFamily="34" charset="0"/>
              <a:buChar char="•"/>
            </a:pPr>
            <a:r>
              <a:rPr lang="en-US" altLang="en-US" sz="2000" b="0" dirty="0">
                <a:latin typeface="+mn-lt"/>
                <a:ea typeface="+mn-ea"/>
              </a:rPr>
              <a:t>We can use the Dashboard to see &amp; understand what is happening</a:t>
            </a:r>
          </a:p>
          <a:p>
            <a:pPr indent="-276469">
              <a:lnSpc>
                <a:spcPct val="90000"/>
              </a:lnSpc>
              <a:spcAft>
                <a:spcPts val="726"/>
              </a:spcAft>
              <a:buFont typeface="Arial" panose="020B0604020202020204" pitchFamily="34" charset="0"/>
              <a:buChar char="•"/>
            </a:pPr>
            <a:r>
              <a:rPr lang="en-US" altLang="en-US" sz="2000" b="0" dirty="0">
                <a:latin typeface="+mn-lt"/>
                <a:ea typeface="+mn-ea"/>
              </a:rPr>
              <a:t>We can make predictions on what we see (visual predictive analytics)</a:t>
            </a:r>
          </a:p>
          <a:p>
            <a:pPr indent="-276469">
              <a:lnSpc>
                <a:spcPct val="90000"/>
              </a:lnSpc>
              <a:spcAft>
                <a:spcPts val="726"/>
              </a:spcAft>
              <a:buFont typeface="Arial" panose="020B0604020202020204" pitchFamily="34" charset="0"/>
              <a:buChar char="•"/>
            </a:pPr>
            <a:r>
              <a:rPr lang="en-US" altLang="en-US" sz="2000" b="0" dirty="0">
                <a:latin typeface="+mn-lt"/>
                <a:ea typeface="+mn-ea"/>
              </a:rPr>
              <a:t>Humans </a:t>
            </a:r>
            <a:r>
              <a:rPr lang="en-US" altLang="en-US" sz="2000" b="0" u="sng" dirty="0">
                <a:latin typeface="+mn-lt"/>
                <a:ea typeface="+mn-ea"/>
              </a:rPr>
              <a:t>can only</a:t>
            </a:r>
            <a:r>
              <a:rPr lang="en-US" altLang="en-US" sz="2000" b="0" dirty="0">
                <a:latin typeface="+mn-lt"/>
                <a:ea typeface="+mn-ea"/>
              </a:rPr>
              <a:t> process a certain amount of information at one time</a:t>
            </a:r>
          </a:p>
          <a:p>
            <a:pPr indent="-276469">
              <a:lnSpc>
                <a:spcPct val="90000"/>
              </a:lnSpc>
              <a:spcAft>
                <a:spcPts val="726"/>
              </a:spcAft>
              <a:buFont typeface="Arial" panose="020B0604020202020204" pitchFamily="34" charset="0"/>
              <a:buChar char="•"/>
            </a:pPr>
            <a:r>
              <a:rPr lang="en-US" altLang="en-US" sz="2000" b="0" dirty="0">
                <a:latin typeface="+mn-lt"/>
                <a:ea typeface="+mn-ea"/>
              </a:rPr>
              <a:t>Maybe 3 or 4 attributes x 3 or 4 values</a:t>
            </a:r>
          </a:p>
          <a:p>
            <a:pPr indent="-276469">
              <a:lnSpc>
                <a:spcPct val="90000"/>
              </a:lnSpc>
              <a:spcAft>
                <a:spcPts val="726"/>
              </a:spcAft>
              <a:buFont typeface="Arial" panose="020B0604020202020204" pitchFamily="34" charset="0"/>
              <a:buChar char="•"/>
            </a:pPr>
            <a:r>
              <a:rPr lang="en-US" altLang="en-US" sz="2000" b="0" dirty="0">
                <a:latin typeface="+mn-lt"/>
                <a:ea typeface="+mn-ea"/>
              </a:rPr>
              <a:t>We cannot see patterns in our data</a:t>
            </a:r>
          </a:p>
        </p:txBody>
      </p:sp>
      <p:pic>
        <p:nvPicPr>
          <p:cNvPr id="9220" name="Picture 4" descr="Google Analytics Dashboards - Explore Templates &amp; Examples">
            <a:extLst>
              <a:ext uri="{FF2B5EF4-FFF2-40B4-BE49-F238E27FC236}">
                <a16:creationId xmlns:a16="http://schemas.microsoft.com/office/drawing/2014/main" id="{F99F1434-BA7F-15C9-1E45-FD67AAF539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24" r="14710" b="3"/>
          <a:stretch/>
        </p:blipFill>
        <p:spPr bwMode="auto">
          <a:xfrm>
            <a:off x="5311729" y="12"/>
            <a:ext cx="6878535" cy="685798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7B065DF-1B9C-E7D1-906D-97DEBEBA6428}"/>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52</a:t>
            </a:fld>
            <a:endParaRPr lang="en-US" altLang="en-US"/>
          </a:p>
        </p:txBody>
      </p:sp>
    </p:spTree>
    <p:extLst>
      <p:ext uri="{BB962C8B-B14F-4D97-AF65-F5344CB8AC3E}">
        <p14:creationId xmlns:p14="http://schemas.microsoft.com/office/powerpoint/2010/main" val="4172595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8076F2-0450-5949-3EA3-831B4C1E5EA2}"/>
              </a:ext>
            </a:extLst>
          </p:cNvPr>
          <p:cNvSpPr>
            <a:spLocks noGrp="1"/>
          </p:cNvSpPr>
          <p:nvPr>
            <p:ph idx="1"/>
          </p:nvPr>
        </p:nvSpPr>
        <p:spPr>
          <a:xfrm>
            <a:off x="478400" y="138683"/>
            <a:ext cx="10972417" cy="1350960"/>
          </a:xfrm>
        </p:spPr>
        <p:txBody>
          <a:bodyPr rtlCol="0" anchor="ctr">
            <a:normAutofit/>
          </a:bodyPr>
          <a:lstStyle/>
          <a:p>
            <a:pPr marL="0" indent="0" defTabSz="519466">
              <a:buNone/>
              <a:defRPr/>
            </a:pPr>
            <a:r>
              <a:rPr lang="en-US" sz="3600" dirty="0">
                <a:latin typeface="+mj-lt"/>
                <a:ea typeface="+mn-ea"/>
                <a:cs typeface="+mn-cs"/>
              </a:rPr>
              <a:t>What are the problems with these terms?</a:t>
            </a:r>
            <a:endParaRPr lang="en-US" sz="1600" dirty="0">
              <a:ea typeface="+mn-ea"/>
              <a:cs typeface="+mn-cs"/>
            </a:endParaRPr>
          </a:p>
        </p:txBody>
      </p:sp>
      <p:sp>
        <p:nvSpPr>
          <p:cNvPr id="4" name="TextBox 3">
            <a:extLst>
              <a:ext uri="{FF2B5EF4-FFF2-40B4-BE49-F238E27FC236}">
                <a16:creationId xmlns:a16="http://schemas.microsoft.com/office/drawing/2014/main" id="{DBD42452-5F5B-4BCE-7FAB-248B0BC4765F}"/>
              </a:ext>
            </a:extLst>
          </p:cNvPr>
          <p:cNvSpPr txBox="1"/>
          <p:nvPr/>
        </p:nvSpPr>
        <p:spPr>
          <a:xfrm>
            <a:off x="1707315" y="1973294"/>
            <a:ext cx="8514586" cy="1569660"/>
          </a:xfrm>
          <a:prstGeom prst="rect">
            <a:avLst/>
          </a:prstGeom>
          <a:solidFill>
            <a:schemeClr val="accent4">
              <a:lumMod val="20000"/>
              <a:lumOff val="80000"/>
            </a:schemeClr>
          </a:solidFill>
          <a:ln>
            <a:solidFill>
              <a:schemeClr val="tx1"/>
            </a:solidFill>
          </a:ln>
        </p:spPr>
        <p:txBody>
          <a:bodyPr wrap="square">
            <a:spAutoFit/>
          </a:bodyPr>
          <a:lstStyle/>
          <a:p>
            <a:pPr defTabSz="519466">
              <a:defRPr/>
            </a:pPr>
            <a:r>
              <a:rPr lang="en-US" sz="3200" dirty="0"/>
              <a:t>Data Mining, Predictive Analytics, Machine Learning, Statistics, Data Science, Artificial Intelligence, Big Data.</a:t>
            </a:r>
          </a:p>
        </p:txBody>
      </p:sp>
      <p:sp>
        <p:nvSpPr>
          <p:cNvPr id="2" name="Slide Number Placeholder 1">
            <a:extLst>
              <a:ext uri="{FF2B5EF4-FFF2-40B4-BE49-F238E27FC236}">
                <a16:creationId xmlns:a16="http://schemas.microsoft.com/office/drawing/2014/main" id="{BB79C041-C569-B033-0321-5A88F4528A09}"/>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53</a:t>
            </a:fld>
            <a:endParaRPr lang="en-US" altLang="en-US"/>
          </a:p>
        </p:txBody>
      </p:sp>
      <p:sp>
        <p:nvSpPr>
          <p:cNvPr id="5" name="TextBox 4">
            <a:extLst>
              <a:ext uri="{FF2B5EF4-FFF2-40B4-BE49-F238E27FC236}">
                <a16:creationId xmlns:a16="http://schemas.microsoft.com/office/drawing/2014/main" id="{B0BED449-E4DF-7B8A-A445-BEDB197C5555}"/>
              </a:ext>
            </a:extLst>
          </p:cNvPr>
          <p:cNvSpPr txBox="1"/>
          <p:nvPr/>
        </p:nvSpPr>
        <p:spPr>
          <a:xfrm>
            <a:off x="804688" y="4703991"/>
            <a:ext cx="9177512" cy="523220"/>
          </a:xfrm>
          <a:prstGeom prst="rect">
            <a:avLst/>
          </a:prstGeom>
          <a:noFill/>
        </p:spPr>
        <p:txBody>
          <a:bodyPr wrap="none" rtlCol="0">
            <a:spAutoFit/>
          </a:bodyPr>
          <a:lstStyle/>
          <a:p>
            <a:r>
              <a:rPr lang="en-IE" sz="2800" dirty="0"/>
              <a:t>Most people use it indistinctly to refer to the same terms.</a:t>
            </a:r>
          </a:p>
        </p:txBody>
      </p:sp>
      <p:cxnSp>
        <p:nvCxnSpPr>
          <p:cNvPr id="7" name="Straight Arrow Connector 6">
            <a:extLst>
              <a:ext uri="{FF2B5EF4-FFF2-40B4-BE49-F238E27FC236}">
                <a16:creationId xmlns:a16="http://schemas.microsoft.com/office/drawing/2014/main" id="{19B7522E-1435-A669-BB46-10C261B5D245}"/>
              </a:ext>
            </a:extLst>
          </p:cNvPr>
          <p:cNvCxnSpPr>
            <a:cxnSpLocks/>
            <a:stCxn id="5" idx="0"/>
            <a:endCxn id="4" idx="2"/>
          </p:cNvCxnSpPr>
          <p:nvPr/>
        </p:nvCxnSpPr>
        <p:spPr>
          <a:xfrm flipV="1">
            <a:off x="5393444" y="3542954"/>
            <a:ext cx="571164" cy="1161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65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89FE57-5237-CE64-480C-F06DB1454AFF}"/>
              </a:ext>
            </a:extLst>
          </p:cNvPr>
          <p:cNvSpPr>
            <a:spLocks noGrp="1"/>
          </p:cNvSpPr>
          <p:nvPr>
            <p:ph idx="1"/>
          </p:nvPr>
        </p:nvSpPr>
        <p:spPr>
          <a:xfrm>
            <a:off x="377001" y="359700"/>
            <a:ext cx="7804473" cy="1074129"/>
          </a:xfrm>
        </p:spPr>
        <p:txBody>
          <a:bodyPr vert="horz" lIns="91440" tIns="45720" rIns="91440" bIns="45720" rtlCol="0" anchor="ctr">
            <a:normAutofit/>
          </a:bodyPr>
          <a:lstStyle/>
          <a:p>
            <a:pPr>
              <a:lnSpc>
                <a:spcPct val="90000"/>
              </a:lnSpc>
              <a:spcBef>
                <a:spcPct val="0"/>
              </a:spcBef>
              <a:buNone/>
            </a:pPr>
            <a:r>
              <a:rPr lang="en-IE" sz="5400" b="1" dirty="0">
                <a:solidFill>
                  <a:srgbClr val="004C6C"/>
                </a:solidFill>
                <a:latin typeface="+mj-lt"/>
                <a:ea typeface="ＭＳ Ｐゴシック" panose="020B0600070205080204" pitchFamily="34" charset="-128"/>
                <a:cs typeface="+mj-cs"/>
              </a:rPr>
              <a:t>What is Big Data?</a:t>
            </a:r>
          </a:p>
        </p:txBody>
      </p:sp>
      <p:pic>
        <p:nvPicPr>
          <p:cNvPr id="35850" name="Picture 10" descr="Man pushing">
            <a:extLst>
              <a:ext uri="{FF2B5EF4-FFF2-40B4-BE49-F238E27FC236}">
                <a16:creationId xmlns:a16="http://schemas.microsoft.com/office/drawing/2014/main" id="{7AB9BF6A-5F4B-1CFD-6406-672DAB3DA2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88345" y="1601187"/>
            <a:ext cx="2828826" cy="28288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2" descr="Floppy diskette vector clip art">
            <a:extLst>
              <a:ext uri="{FF2B5EF4-FFF2-40B4-BE49-F238E27FC236}">
                <a16:creationId xmlns:a16="http://schemas.microsoft.com/office/drawing/2014/main" id="{84A24507-E15C-D09A-44BA-D86122B1BEB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01797" y="1667400"/>
            <a:ext cx="2828826" cy="282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904008-EAFC-A1AA-E72C-679A148B7891}"/>
              </a:ext>
            </a:extLst>
          </p:cNvPr>
          <p:cNvSpPr txBox="1"/>
          <p:nvPr/>
        </p:nvSpPr>
        <p:spPr>
          <a:xfrm>
            <a:off x="821574" y="5134435"/>
            <a:ext cx="10131809" cy="584775"/>
          </a:xfrm>
          <a:prstGeom prst="rect">
            <a:avLst/>
          </a:prstGeom>
          <a:solidFill>
            <a:schemeClr val="bg1"/>
          </a:solidFill>
          <a:ln>
            <a:solidFill>
              <a:srgbClr val="002060"/>
            </a:solidFill>
          </a:ln>
        </p:spPr>
        <p:txBody>
          <a:bodyPr wrap="square">
            <a:spAutoFit/>
          </a:bodyPr>
          <a:lstStyle/>
          <a:p>
            <a:r>
              <a:rPr lang="en-GB" sz="3200" dirty="0">
                <a:solidFill>
                  <a:srgbClr val="202124"/>
                </a:solidFill>
                <a:latin typeface="arial" panose="020B0604020202020204" pitchFamily="34" charset="0"/>
              </a:rPr>
              <a:t>It is the same as Data Mining but with large data sets</a:t>
            </a:r>
            <a:endParaRPr lang="en-US" sz="3200" dirty="0"/>
          </a:p>
        </p:txBody>
      </p:sp>
      <p:sp>
        <p:nvSpPr>
          <p:cNvPr id="4" name="Slide Number Placeholder 3">
            <a:extLst>
              <a:ext uri="{FF2B5EF4-FFF2-40B4-BE49-F238E27FC236}">
                <a16:creationId xmlns:a16="http://schemas.microsoft.com/office/drawing/2014/main" id="{7DB11361-27E6-2E8A-36CF-453F25C775E3}"/>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54</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5">
            <a:extLst>
              <a:ext uri="{FF2B5EF4-FFF2-40B4-BE49-F238E27FC236}">
                <a16:creationId xmlns:a16="http://schemas.microsoft.com/office/drawing/2014/main" id="{1E310614-1F8D-B4CE-9508-FB32AB7B68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8589" y="251032"/>
            <a:ext cx="8587851" cy="6071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7831" name="TextBox 1">
            <a:extLst>
              <a:ext uri="{FF2B5EF4-FFF2-40B4-BE49-F238E27FC236}">
                <a16:creationId xmlns:a16="http://schemas.microsoft.com/office/drawing/2014/main" id="{A4E5E543-77A4-054B-33C0-2A713B31B0E1}"/>
              </a:ext>
            </a:extLst>
          </p:cNvPr>
          <p:cNvSpPr txBox="1">
            <a:spLocks noChangeArrowheads="1"/>
          </p:cNvSpPr>
          <p:nvPr/>
        </p:nvSpPr>
        <p:spPr bwMode="auto">
          <a:xfrm>
            <a:off x="194494" y="295030"/>
            <a:ext cx="3256072" cy="304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399" dirty="0"/>
              <a:t>Data Mining – 2000-2010, </a:t>
            </a:r>
          </a:p>
          <a:p>
            <a:endParaRPr lang="en-US" altLang="en-US" sz="2399" dirty="0"/>
          </a:p>
          <a:p>
            <a:r>
              <a:rPr lang="en-US" altLang="en-US" sz="2399" dirty="0"/>
              <a:t>Machine Learning – 2010-2020</a:t>
            </a:r>
          </a:p>
          <a:p>
            <a:endParaRPr lang="en-US" altLang="en-US" sz="2399" dirty="0"/>
          </a:p>
          <a:p>
            <a:r>
              <a:rPr lang="en-US" altLang="en-US" sz="2399" dirty="0"/>
              <a:t>Artificial Intelligence– 2020-2030</a:t>
            </a:r>
          </a:p>
        </p:txBody>
      </p:sp>
      <p:sp>
        <p:nvSpPr>
          <p:cNvPr id="11" name="TextBox 10">
            <a:extLst>
              <a:ext uri="{FF2B5EF4-FFF2-40B4-BE49-F238E27FC236}">
                <a16:creationId xmlns:a16="http://schemas.microsoft.com/office/drawing/2014/main" id="{84EE7D0C-AC8F-DF58-59F3-629C430E4737}"/>
              </a:ext>
            </a:extLst>
          </p:cNvPr>
          <p:cNvSpPr txBox="1">
            <a:spLocks noChangeArrowheads="1"/>
          </p:cNvSpPr>
          <p:nvPr/>
        </p:nvSpPr>
        <p:spPr bwMode="auto">
          <a:xfrm>
            <a:off x="2433761" y="1083507"/>
            <a:ext cx="184731" cy="461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sz="2399" dirty="0"/>
          </a:p>
        </p:txBody>
      </p:sp>
      <p:sp>
        <p:nvSpPr>
          <p:cNvPr id="2" name="Slide Number Placeholder 1">
            <a:extLst>
              <a:ext uri="{FF2B5EF4-FFF2-40B4-BE49-F238E27FC236}">
                <a16:creationId xmlns:a16="http://schemas.microsoft.com/office/drawing/2014/main" id="{21773727-0CB4-F2C1-A881-BB02E42CEEFC}"/>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55</a:t>
            </a:fld>
            <a:endParaRPr lang="en-US"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EF91E60B-4B84-D380-E925-33AAF3D147DE}"/>
              </a:ext>
            </a:extLst>
          </p:cNvPr>
          <p:cNvSpPr>
            <a:spLocks noGrp="1"/>
          </p:cNvSpPr>
          <p:nvPr>
            <p:ph type="title"/>
          </p:nvPr>
        </p:nvSpPr>
        <p:spPr>
          <a:xfrm>
            <a:off x="308513" y="168258"/>
            <a:ext cx="6546383" cy="1142960"/>
          </a:xfrm>
        </p:spPr>
        <p:txBody>
          <a:bodyPr/>
          <a:lstStyle/>
          <a:p>
            <a:r>
              <a:rPr lang="en-US" altLang="en-US" sz="4267" dirty="0">
                <a:ea typeface="ＭＳ Ｐゴシック" panose="020B0600070205080204" pitchFamily="34" charset="-128"/>
              </a:rPr>
              <a:t>Data Science at Amazon</a:t>
            </a:r>
          </a:p>
        </p:txBody>
      </p:sp>
      <p:sp>
        <p:nvSpPr>
          <p:cNvPr id="104450" name="Content Placeholder 2">
            <a:extLst>
              <a:ext uri="{FF2B5EF4-FFF2-40B4-BE49-F238E27FC236}">
                <a16:creationId xmlns:a16="http://schemas.microsoft.com/office/drawing/2014/main" id="{2FF801EF-9B12-F926-C932-5C57AE75C2FC}"/>
              </a:ext>
            </a:extLst>
          </p:cNvPr>
          <p:cNvSpPr>
            <a:spLocks noGrp="1"/>
          </p:cNvSpPr>
          <p:nvPr>
            <p:ph idx="1"/>
          </p:nvPr>
        </p:nvSpPr>
        <p:spPr>
          <a:xfrm>
            <a:off x="609792" y="1243382"/>
            <a:ext cx="11438066" cy="616789"/>
          </a:xfrm>
        </p:spPr>
        <p:txBody>
          <a:bodyPr>
            <a:normAutofit lnSpcReduction="10000"/>
          </a:bodyPr>
          <a:lstStyle/>
          <a:p>
            <a:r>
              <a:rPr lang="en-US" altLang="en-US" sz="2399" dirty="0">
                <a:ea typeface="ＭＳ Ｐゴシック" panose="020B0600070205080204" pitchFamily="34" charset="-128"/>
              </a:rPr>
              <a:t>A subset of what Amazon is doing.</a:t>
            </a:r>
          </a:p>
          <a:p>
            <a:endParaRPr lang="en-US" altLang="en-US" dirty="0">
              <a:ea typeface="ＭＳ Ｐゴシック" panose="020B0600070205080204" pitchFamily="34" charset="-128"/>
            </a:endParaRPr>
          </a:p>
        </p:txBody>
      </p:sp>
      <p:pic>
        <p:nvPicPr>
          <p:cNvPr id="1026" name="Picture 2" descr="Amazon.co.uk: Amazon For All Occasions - Amazon.co.uk eGift Voucher: Gift  Cards">
            <a:extLst>
              <a:ext uri="{FF2B5EF4-FFF2-40B4-BE49-F238E27FC236}">
                <a16:creationId xmlns:a16="http://schemas.microsoft.com/office/drawing/2014/main" id="{EE6C7287-6F1C-B960-978C-FC82962C6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634" y="76862"/>
            <a:ext cx="2295224" cy="14172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How to Start Selling on Amazon UK - A Beginner's Guide">
            <a:extLst>
              <a:ext uri="{FF2B5EF4-FFF2-40B4-BE49-F238E27FC236}">
                <a16:creationId xmlns:a16="http://schemas.microsoft.com/office/drawing/2014/main" id="{3A6CA2A5-D12D-9A8A-9138-C0F157CA4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868" y="76861"/>
            <a:ext cx="2591822" cy="157489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5F92EC7-4CF6-073E-281F-22557B639929}"/>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56</a:t>
            </a:fld>
            <a:endParaRPr lang="en-US" altLang="en-US"/>
          </a:p>
        </p:txBody>
      </p:sp>
      <p:sp>
        <p:nvSpPr>
          <p:cNvPr id="4" name="TextBox 3">
            <a:extLst>
              <a:ext uri="{FF2B5EF4-FFF2-40B4-BE49-F238E27FC236}">
                <a16:creationId xmlns:a16="http://schemas.microsoft.com/office/drawing/2014/main" id="{3E8DF4BE-C095-81D5-1718-D6C3BE76F5A8}"/>
              </a:ext>
            </a:extLst>
          </p:cNvPr>
          <p:cNvSpPr txBox="1"/>
          <p:nvPr/>
        </p:nvSpPr>
        <p:spPr>
          <a:xfrm>
            <a:off x="901368" y="1909567"/>
            <a:ext cx="10389263" cy="3477875"/>
          </a:xfrm>
          <a:prstGeom prst="rect">
            <a:avLst/>
          </a:prstGeom>
          <a:solidFill>
            <a:schemeClr val="accent4">
              <a:lumMod val="20000"/>
              <a:lumOff val="80000"/>
            </a:schemeClr>
          </a:solidFill>
          <a:ln>
            <a:solidFill>
              <a:schemeClr val="tx1"/>
            </a:solidFill>
          </a:ln>
        </p:spPr>
        <p:txBody>
          <a:bodyPr wrap="square">
            <a:spAutoFit/>
          </a:bodyPr>
          <a:lstStyle/>
          <a:p>
            <a:pPr marL="552938" lvl="1"/>
            <a:r>
              <a:rPr lang="en-US" altLang="en-US" sz="2000" dirty="0">
                <a:ea typeface="ＭＳ Ｐゴシック" panose="020B0600070205080204" pitchFamily="34" charset="-128"/>
              </a:rPr>
              <a:t>Supply Chain </a:t>
            </a:r>
            <a:r>
              <a:rPr lang="en-US" altLang="en-US" sz="2000" dirty="0" err="1">
                <a:ea typeface="ＭＳ Ｐゴシック" panose="020B0600070205080204" pitchFamily="34" charset="-128"/>
              </a:rPr>
              <a:t>optimisation</a:t>
            </a:r>
            <a:r>
              <a:rPr lang="en-US" altLang="en-US" sz="2000" dirty="0">
                <a:ea typeface="ＭＳ Ｐゴシック" panose="020B0600070205080204" pitchFamily="34" charset="-128"/>
              </a:rPr>
              <a:t> (warehouse locations, vendor locations, delivery scheduling, routing, product groupings, delivery costs, route planning, etc.); Pricing and profit </a:t>
            </a:r>
            <a:r>
              <a:rPr lang="en-US" altLang="en-US" sz="2000" dirty="0" err="1">
                <a:ea typeface="ＭＳ Ｐゴシック" panose="020B0600070205080204" pitchFamily="34" charset="-128"/>
              </a:rPr>
              <a:t>optimisation</a:t>
            </a:r>
            <a:r>
              <a:rPr lang="en-US" altLang="en-US" sz="2000" dirty="0">
                <a:ea typeface="ＭＳ Ｐゴシック" panose="020B0600070205080204" pitchFamily="34" charset="-128"/>
              </a:rPr>
              <a:t>; Fraud detection; Fake reviews detection; Taxonomy creation (</a:t>
            </a:r>
            <a:r>
              <a:rPr lang="en-US" altLang="en-US" sz="2000" dirty="0" err="1">
                <a:ea typeface="ＭＳ Ｐゴシック" panose="020B0600070205080204" pitchFamily="34" charset="-128"/>
              </a:rPr>
              <a:t>categorise</a:t>
            </a:r>
            <a:r>
              <a:rPr lang="en-US" altLang="en-US" sz="2000" dirty="0">
                <a:ea typeface="ＭＳ Ｐゴシック" panose="020B0600070205080204" pitchFamily="34" charset="-128"/>
              </a:rPr>
              <a:t> products, catalogues, clustering, user searches); Search Engine technology; Multivariate testing (which version of a search engine increases sales, etc.); Recommendation engine; Customer segmentation; Advertising </a:t>
            </a:r>
            <a:r>
              <a:rPr lang="en-US" altLang="en-US" sz="2000" dirty="0" err="1">
                <a:ea typeface="ＭＳ Ｐゴシック" panose="020B0600070205080204" pitchFamily="34" charset="-128"/>
              </a:rPr>
              <a:t>optimisation</a:t>
            </a:r>
            <a:r>
              <a:rPr lang="en-US" altLang="en-US" sz="2000" dirty="0">
                <a:ea typeface="ＭＳ Ｐゴシック" panose="020B0600070205080204" pitchFamily="34" charset="-128"/>
              </a:rPr>
              <a:t>; Inventory forecasting; Sales forecasting; HR analytics; Real estate analytics; Software/hardware system analytics (</a:t>
            </a:r>
            <a:r>
              <a:rPr lang="en-US" altLang="en-US" sz="2000" dirty="0" err="1">
                <a:ea typeface="ＭＳ Ｐゴシック" panose="020B0600070205080204" pitchFamily="34" charset="-128"/>
              </a:rPr>
              <a:t>minimise</a:t>
            </a:r>
            <a:r>
              <a:rPr lang="en-US" altLang="en-US" sz="2000" dirty="0">
                <a:ea typeface="ＭＳ Ｐゴシック" panose="020B0600070205080204" pitchFamily="34" charset="-128"/>
              </a:rPr>
              <a:t> server crashes, load balancing, bandwidth, alerting systems); Payments analytics (authors, vendors, publishers, churn analysis, etc.); Competitive analysis (competitors, new trends, etc.); Tax engineering; Ad relevancy algorithm.</a:t>
            </a:r>
          </a:p>
        </p:txBody>
      </p:sp>
    </p:spTree>
    <p:extLst>
      <p:ext uri="{BB962C8B-B14F-4D97-AF65-F5344CB8AC3E}">
        <p14:creationId xmlns:p14="http://schemas.microsoft.com/office/powerpoint/2010/main" val="3427748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BD6D19-71CD-F0E4-63C7-6EC009295A59}"/>
              </a:ext>
            </a:extLst>
          </p:cNvPr>
          <p:cNvSpPr>
            <a:spLocks noGrp="1"/>
          </p:cNvSpPr>
          <p:nvPr>
            <p:ph type="title"/>
          </p:nvPr>
        </p:nvSpPr>
        <p:spPr>
          <a:xfrm>
            <a:off x="831850" y="4816548"/>
            <a:ext cx="10515600" cy="1223851"/>
          </a:xfrm>
        </p:spPr>
        <p:txBody>
          <a:bodyPr anchor="b">
            <a:noAutofit/>
          </a:bodyPr>
          <a:lstStyle/>
          <a:p>
            <a:r>
              <a:rPr lang="en-GB" sz="3600" dirty="0"/>
              <a:t>Section 5: Data Mining</a:t>
            </a:r>
            <a:br>
              <a:rPr lang="en-GB" sz="3600" dirty="0"/>
            </a:br>
            <a:r>
              <a:rPr lang="en-GB" sz="3600" dirty="0"/>
              <a:t>applications examples</a:t>
            </a:r>
            <a:endParaRPr lang="en-IE" sz="3600" dirty="0"/>
          </a:p>
        </p:txBody>
      </p:sp>
      <p:sp>
        <p:nvSpPr>
          <p:cNvPr id="7" name="Slide Number Placeholder 6">
            <a:extLst>
              <a:ext uri="{FF2B5EF4-FFF2-40B4-BE49-F238E27FC236}">
                <a16:creationId xmlns:a16="http://schemas.microsoft.com/office/drawing/2014/main" id="{6BA64DFD-193E-8E92-4B81-615BE8AC4947}"/>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57</a:t>
            </a:fld>
            <a:endParaRPr lang="en-GB"/>
          </a:p>
        </p:txBody>
      </p:sp>
      <p:pic>
        <p:nvPicPr>
          <p:cNvPr id="3" name="Picture 2">
            <a:extLst>
              <a:ext uri="{FF2B5EF4-FFF2-40B4-BE49-F238E27FC236}">
                <a16:creationId xmlns:a16="http://schemas.microsoft.com/office/drawing/2014/main" id="{32577692-9FA1-A051-03F5-E2AD65F69DD4}"/>
              </a:ext>
            </a:extLst>
          </p:cNvPr>
          <p:cNvPicPr>
            <a:picLocks noChangeAspect="1"/>
          </p:cNvPicPr>
          <p:nvPr/>
        </p:nvPicPr>
        <p:blipFill>
          <a:blip r:embed="rId2"/>
          <a:stretch>
            <a:fillRect/>
          </a:stretch>
        </p:blipFill>
        <p:spPr>
          <a:xfrm>
            <a:off x="4113129" y="758084"/>
            <a:ext cx="3953042" cy="3953042"/>
          </a:xfrm>
          <a:prstGeom prst="rect">
            <a:avLst/>
          </a:prstGeom>
        </p:spPr>
      </p:pic>
    </p:spTree>
    <p:extLst>
      <p:ext uri="{BB962C8B-B14F-4D97-AF65-F5344CB8AC3E}">
        <p14:creationId xmlns:p14="http://schemas.microsoft.com/office/powerpoint/2010/main" val="3994957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3">
            <a:extLst>
              <a:ext uri="{FF2B5EF4-FFF2-40B4-BE49-F238E27FC236}">
                <a16:creationId xmlns:a16="http://schemas.microsoft.com/office/drawing/2014/main" id="{1812275D-A897-0079-948D-E4D6D05F06CA}"/>
              </a:ext>
            </a:extLst>
          </p:cNvPr>
          <p:cNvSpPr>
            <a:spLocks noGrp="1"/>
          </p:cNvSpPr>
          <p:nvPr>
            <p:ph type="title"/>
          </p:nvPr>
        </p:nvSpPr>
        <p:spPr>
          <a:xfrm>
            <a:off x="609791" y="228827"/>
            <a:ext cx="10972417" cy="1142962"/>
          </a:xfrm>
        </p:spPr>
        <p:txBody>
          <a:bodyPr/>
          <a:lstStyle/>
          <a:p>
            <a:pPr algn="l"/>
            <a:r>
              <a:rPr lang="en-US" altLang="en-US" sz="4800" dirty="0">
                <a:ea typeface="ＭＳ Ｐゴシック" panose="020B0600070205080204" pitchFamily="34" charset="-128"/>
              </a:rPr>
              <a:t>Fraud Detection</a:t>
            </a:r>
          </a:p>
        </p:txBody>
      </p:sp>
      <p:sp>
        <p:nvSpPr>
          <p:cNvPr id="10" name="Rectangle 9">
            <a:extLst>
              <a:ext uri="{FF2B5EF4-FFF2-40B4-BE49-F238E27FC236}">
                <a16:creationId xmlns:a16="http://schemas.microsoft.com/office/drawing/2014/main" id="{33FA9D49-0F22-2B2A-D9A7-2E99BF6FA750}"/>
              </a:ext>
            </a:extLst>
          </p:cNvPr>
          <p:cNvSpPr/>
          <p:nvPr/>
        </p:nvSpPr>
        <p:spPr>
          <a:xfrm>
            <a:off x="751835" y="1115566"/>
            <a:ext cx="10601965" cy="1344036"/>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nSpc>
                <a:spcPct val="90000"/>
              </a:lnSpc>
              <a:defRPr/>
            </a:pPr>
            <a:r>
              <a:rPr lang="en-US" sz="2399" dirty="0">
                <a:solidFill>
                  <a:schemeClr val="tx1"/>
                </a:solidFill>
              </a:rPr>
              <a:t>Hundreds of online attempts are made annually to obtain money from clients through different methods. Detecting anomalies such as different countries or strange patterns can help prevent this. </a:t>
            </a:r>
          </a:p>
        </p:txBody>
      </p:sp>
      <p:pic>
        <p:nvPicPr>
          <p:cNvPr id="2050" name="Picture 2" descr="Machine Learning in Fraud Detection — Use Cases | by Maruti Techlabs |  MLearning.ai | Medium">
            <a:extLst>
              <a:ext uri="{FF2B5EF4-FFF2-40B4-BE49-F238E27FC236}">
                <a16:creationId xmlns:a16="http://schemas.microsoft.com/office/drawing/2014/main" id="{9BCAE811-A22C-B5CF-159B-9FCA593FE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904" y="2703378"/>
            <a:ext cx="6882189" cy="34410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9E5D2E7-4300-FE76-A109-4943ABC1D844}"/>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58</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5E13DEA5-D229-0FC9-7F84-A1029FB6E8A7}"/>
              </a:ext>
            </a:extLst>
          </p:cNvPr>
          <p:cNvSpPr>
            <a:spLocks noGrp="1"/>
          </p:cNvSpPr>
          <p:nvPr>
            <p:ph type="title"/>
          </p:nvPr>
        </p:nvSpPr>
        <p:spPr>
          <a:xfrm>
            <a:off x="287475" y="412302"/>
            <a:ext cx="5894664" cy="1144631"/>
          </a:xfrm>
        </p:spPr>
        <p:txBody>
          <a:bodyPr/>
          <a:lstStyle/>
          <a:p>
            <a:pPr algn="l"/>
            <a:r>
              <a:rPr lang="en-US" altLang="en-US" dirty="0">
                <a:ea typeface="ＭＳ Ｐゴシック" panose="020B0600070205080204" pitchFamily="34" charset="-128"/>
              </a:rPr>
              <a:t>Higher Education</a:t>
            </a:r>
          </a:p>
        </p:txBody>
      </p:sp>
      <p:sp>
        <p:nvSpPr>
          <p:cNvPr id="81922" name="Text Placeholder 5">
            <a:extLst>
              <a:ext uri="{FF2B5EF4-FFF2-40B4-BE49-F238E27FC236}">
                <a16:creationId xmlns:a16="http://schemas.microsoft.com/office/drawing/2014/main" id="{768E594C-11D3-74AE-421B-6097F478024A}"/>
              </a:ext>
            </a:extLst>
          </p:cNvPr>
          <p:cNvSpPr>
            <a:spLocks noGrp="1"/>
          </p:cNvSpPr>
          <p:nvPr>
            <p:ph type="body" sz="quarter" idx="4294967295"/>
          </p:nvPr>
        </p:nvSpPr>
        <p:spPr>
          <a:xfrm>
            <a:off x="288070" y="2913033"/>
            <a:ext cx="11615860" cy="3079594"/>
          </a:xfrm>
          <a:ln>
            <a:solidFill>
              <a:schemeClr val="tx1"/>
            </a:solidFill>
          </a:ln>
        </p:spPr>
        <p:txBody>
          <a:bodyPr/>
          <a:lstStyle/>
          <a:p>
            <a:pPr marL="0" indent="0">
              <a:lnSpc>
                <a:spcPct val="100000"/>
              </a:lnSpc>
              <a:buNone/>
            </a:pPr>
            <a:r>
              <a:rPr lang="en-GB" altLang="en-US" sz="2933" b="1" dirty="0">
                <a:ea typeface="ＭＳ Ｐゴシック" panose="020B0600070205080204" pitchFamily="34" charset="-128"/>
              </a:rPr>
              <a:t>Example: Higher Education</a:t>
            </a:r>
            <a:endParaRPr lang="en-GB" altLang="en-US" sz="2667" b="1" dirty="0">
              <a:ea typeface="ＭＳ Ｐゴシック" panose="020B0600070205080204" pitchFamily="34" charset="-128"/>
            </a:endParaRPr>
          </a:p>
          <a:p>
            <a:pPr marL="1024261" lvl="1" indent="-414703">
              <a:lnSpc>
                <a:spcPct val="100000"/>
              </a:lnSpc>
            </a:pPr>
            <a:r>
              <a:rPr lang="en-GB" altLang="en-US" dirty="0">
                <a:ea typeface="ＭＳ Ｐゴシック" panose="020B0600070205080204" pitchFamily="34" charset="-128"/>
              </a:rPr>
              <a:t>Student Retention </a:t>
            </a:r>
            <a:endParaRPr lang="en-GB" altLang="en-US" sz="2400" dirty="0">
              <a:ea typeface="ＭＳ Ｐゴシック" panose="020B0600070205080204" pitchFamily="34" charset="-128"/>
            </a:endParaRPr>
          </a:p>
          <a:p>
            <a:pPr marL="1024261" lvl="1" indent="-414703">
              <a:lnSpc>
                <a:spcPct val="100000"/>
              </a:lnSpc>
            </a:pPr>
            <a:r>
              <a:rPr lang="en-GB" altLang="en-US" dirty="0">
                <a:ea typeface="ＭＳ Ｐゴシック" panose="020B0600070205080204" pitchFamily="34" charset="-128"/>
              </a:rPr>
              <a:t>Funding Model of Universities in the UK</a:t>
            </a:r>
            <a:endParaRPr lang="en-GB" altLang="en-US" sz="2400" dirty="0">
              <a:ea typeface="ＭＳ Ｐゴシック" panose="020B0600070205080204" pitchFamily="34" charset="-128"/>
            </a:endParaRPr>
          </a:p>
          <a:p>
            <a:pPr marL="1024261" lvl="1" indent="-414703">
              <a:lnSpc>
                <a:spcPct val="100000"/>
              </a:lnSpc>
            </a:pPr>
            <a:r>
              <a:rPr lang="en-GB" altLang="en-US" dirty="0">
                <a:ea typeface="ＭＳ Ｐゴシック" panose="020B0600070205080204" pitchFamily="34" charset="-128"/>
              </a:rPr>
              <a:t>How can we maximise our Student Retention and increase our funding</a:t>
            </a:r>
            <a:endParaRPr lang="en-GB" altLang="en-US" sz="2400" dirty="0">
              <a:ea typeface="ＭＳ Ｐゴシック" panose="020B0600070205080204" pitchFamily="34" charset="-128"/>
            </a:endParaRPr>
          </a:p>
          <a:p>
            <a:pPr marL="1024261" lvl="1" indent="-414703">
              <a:lnSpc>
                <a:spcPct val="100000"/>
              </a:lnSpc>
            </a:pPr>
            <a:r>
              <a:rPr lang="en-GB" altLang="en-US" dirty="0">
                <a:ea typeface="ＭＳ Ｐゴシック" panose="020B0600070205080204" pitchFamily="34" charset="-128"/>
              </a:rPr>
              <a:t>Can we manage our Student selection process better?</a:t>
            </a:r>
            <a:endParaRPr lang="en-GB" altLang="en-US" sz="2933" dirty="0">
              <a:ea typeface="ＭＳ Ｐゴシック" panose="020B0600070205080204" pitchFamily="34" charset="-128"/>
            </a:endParaRPr>
          </a:p>
          <a:p>
            <a:pPr marL="0" indent="0">
              <a:lnSpc>
                <a:spcPct val="100000"/>
              </a:lnSpc>
              <a:buNone/>
            </a:pPr>
            <a:endParaRPr lang="en-GB" altLang="en-US" dirty="0">
              <a:ea typeface="ＭＳ Ｐゴシック" panose="020B0600070205080204" pitchFamily="34" charset="-128"/>
            </a:endParaRPr>
          </a:p>
        </p:txBody>
      </p:sp>
      <p:pic>
        <p:nvPicPr>
          <p:cNvPr id="81923" name="Picture 3">
            <a:extLst>
              <a:ext uri="{FF2B5EF4-FFF2-40B4-BE49-F238E27FC236}">
                <a16:creationId xmlns:a16="http://schemas.microsoft.com/office/drawing/2014/main" id="{4D1487CD-7B4C-6C47-47F7-71A1DA2B9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1251" y="212442"/>
            <a:ext cx="4997275" cy="230497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780CD1F-2856-3FF3-C9B5-B5D1B106B5A5}"/>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59</a:t>
            </a:fld>
            <a:endParaRPr lang="en-US" alt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3B0CA8-E127-347F-0572-AA9D08FD6B0D}"/>
              </a:ext>
            </a:extLst>
          </p:cNvPr>
          <p:cNvSpPr>
            <a:spLocks noGrp="1"/>
          </p:cNvSpPr>
          <p:nvPr>
            <p:ph type="sldNum" sz="quarter" idx="12"/>
          </p:nvPr>
        </p:nvSpPr>
        <p:spPr/>
        <p:txBody>
          <a:bodyPr/>
          <a:lstStyle/>
          <a:p>
            <a:fld id="{1AE971F0-0CD2-4C47-8087-EBCE9716EA84}" type="slidenum">
              <a:rPr lang="en-GB" smtClean="0"/>
              <a:pPr/>
              <a:t>6</a:t>
            </a:fld>
            <a:endParaRPr lang="en-GB" dirty="0"/>
          </a:p>
        </p:txBody>
      </p:sp>
      <p:graphicFrame>
        <p:nvGraphicFramePr>
          <p:cNvPr id="6" name="Table 5">
            <a:extLst>
              <a:ext uri="{FF2B5EF4-FFF2-40B4-BE49-F238E27FC236}">
                <a16:creationId xmlns:a16="http://schemas.microsoft.com/office/drawing/2014/main" id="{48DF4FB3-96F7-068B-502E-03985DCB7D01}"/>
              </a:ext>
            </a:extLst>
          </p:cNvPr>
          <p:cNvGraphicFramePr>
            <a:graphicFrameLocks noGrp="1"/>
          </p:cNvGraphicFramePr>
          <p:nvPr>
            <p:extLst>
              <p:ext uri="{D42A27DB-BD31-4B8C-83A1-F6EECF244321}">
                <p14:modId xmlns:p14="http://schemas.microsoft.com/office/powerpoint/2010/main" val="984162307"/>
              </p:ext>
            </p:extLst>
          </p:nvPr>
        </p:nvGraphicFramePr>
        <p:xfrm>
          <a:off x="424833" y="904357"/>
          <a:ext cx="11342334" cy="4796634"/>
        </p:xfrm>
        <a:graphic>
          <a:graphicData uri="http://schemas.openxmlformats.org/drawingml/2006/table">
            <a:tbl>
              <a:tblPr>
                <a:tableStyleId>{775DCB02-9BB8-47FD-8907-85C794F793BA}</a:tableStyleId>
              </a:tblPr>
              <a:tblGrid>
                <a:gridCol w="1067636">
                  <a:extLst>
                    <a:ext uri="{9D8B030D-6E8A-4147-A177-3AD203B41FA5}">
                      <a16:colId xmlns:a16="http://schemas.microsoft.com/office/drawing/2014/main" val="2283319412"/>
                    </a:ext>
                  </a:extLst>
                </a:gridCol>
                <a:gridCol w="10274698">
                  <a:extLst>
                    <a:ext uri="{9D8B030D-6E8A-4147-A177-3AD203B41FA5}">
                      <a16:colId xmlns:a16="http://schemas.microsoft.com/office/drawing/2014/main" val="3988260843"/>
                    </a:ext>
                  </a:extLst>
                </a:gridCol>
              </a:tblGrid>
              <a:tr h="170544">
                <a:tc>
                  <a:txBody>
                    <a:bodyPr/>
                    <a:lstStyle/>
                    <a:p>
                      <a:pPr>
                        <a:buNone/>
                      </a:pPr>
                      <a:r>
                        <a:rPr lang="en-IE" sz="1200" b="1"/>
                        <a:t>Category</a:t>
                      </a:r>
                      <a:endParaRPr lang="en-IE" sz="1200"/>
                    </a:p>
                  </a:txBody>
                  <a:tcPr marL="21648" marR="21648" marT="10824" marB="10824" anchor="ctr"/>
                </a:tc>
                <a:tc>
                  <a:txBody>
                    <a:bodyPr/>
                    <a:lstStyle/>
                    <a:p>
                      <a:pPr>
                        <a:buNone/>
                      </a:pPr>
                      <a:r>
                        <a:rPr lang="en-IE" sz="1200" b="1"/>
                        <a:t>Papers</a:t>
                      </a:r>
                      <a:endParaRPr lang="en-IE" sz="1200"/>
                    </a:p>
                  </a:txBody>
                  <a:tcPr marL="21648" marR="21648" marT="10824" marB="10824" anchor="ctr"/>
                </a:tc>
                <a:extLst>
                  <a:ext uri="{0D108BD9-81ED-4DB2-BD59-A6C34878D82A}">
                    <a16:rowId xmlns:a16="http://schemas.microsoft.com/office/drawing/2014/main" val="4227222890"/>
                  </a:ext>
                </a:extLst>
              </a:tr>
              <a:tr h="922048">
                <a:tc>
                  <a:txBody>
                    <a:bodyPr/>
                    <a:lstStyle/>
                    <a:p>
                      <a:pPr>
                        <a:buNone/>
                      </a:pPr>
                      <a:r>
                        <a:rPr lang="en-IE" sz="1200" b="1"/>
                        <a:t>Advertising &amp; E-Commerce</a:t>
                      </a:r>
                      <a:endParaRPr lang="en-IE" sz="1200"/>
                    </a:p>
                  </a:txBody>
                  <a:tcPr marL="21648" marR="21648" marT="10824" marB="10824" anchor="ctr"/>
                </a:tc>
                <a:tc>
                  <a:txBody>
                    <a:bodyPr/>
                    <a:lstStyle/>
                    <a:p>
                      <a:pPr>
                        <a:buNone/>
                      </a:pPr>
                      <a:r>
                        <a:rPr lang="en-IE" sz="1200" dirty="0"/>
                        <a:t>Multi-objective evolutionary feature selection for online sales forecasting (2017)  Optimizing display advertising campaigns using genetic algorithms (2018)  Advert value calculation in CPM, CPC, CPA networks (2017)  Real-time bidding optimization with user profile settings (2023)  Online advertising and the CPA model (2014)  CTR prediction with artificial hydrocarbon networks (2015)  Perspective on GA for display advertising (2020)  Alternative auction system for real-time bidding (2021)  RTB optimization with attribute selection (2019)  Feature selection for CTR estimation (2016)  Internet advertising frauds – legal aspects (2014)</a:t>
                      </a:r>
                    </a:p>
                  </a:txBody>
                  <a:tcPr marL="21648" marR="21648" marT="10824" marB="10824" anchor="ctr"/>
                </a:tc>
                <a:extLst>
                  <a:ext uri="{0D108BD9-81ED-4DB2-BD59-A6C34878D82A}">
                    <a16:rowId xmlns:a16="http://schemas.microsoft.com/office/drawing/2014/main" val="2334871685"/>
                  </a:ext>
                </a:extLst>
              </a:tr>
              <a:tr h="857719">
                <a:tc>
                  <a:txBody>
                    <a:bodyPr/>
                    <a:lstStyle/>
                    <a:p>
                      <a:pPr>
                        <a:buNone/>
                      </a:pPr>
                      <a:r>
                        <a:rPr lang="en-IE" sz="1200" b="1"/>
                        <a:t>Human Activity &amp; Healthcare</a:t>
                      </a:r>
                      <a:endParaRPr lang="en-IE" sz="1200"/>
                    </a:p>
                  </a:txBody>
                  <a:tcPr marL="21648" marR="21648" marT="10824" marB="10824" anchor="ctr"/>
                </a:tc>
                <a:tc>
                  <a:txBody>
                    <a:bodyPr/>
                    <a:lstStyle/>
                    <a:p>
                      <a:pPr>
                        <a:buNone/>
                      </a:pPr>
                      <a:r>
                        <a:rPr lang="en-IE" sz="1200" dirty="0"/>
                        <a:t>Wearable human activity recognition with artificial hydrocarbon networks (2016)  Flexible HAR with artificial hydrocarbon networks (2016)  Comparative HAR: hydrocarbon vs data-driven (2015)  Hydrocarbon networks for sales prediction (2015)  ML for pre-eclampsia risk factors (2018)  Class imbalance in AMD &amp; preeclampsia (2024)  Explainable tool for AMD diagnosis (2022)  Cataract as risk factor for AMD (2019)  Genetic variations linked to AMD (2016)  Freezing of gait in Parkinson’s (2020)  Interoperability in electronic health records (2016)</a:t>
                      </a:r>
                    </a:p>
                  </a:txBody>
                  <a:tcPr marL="21648" marR="21648" marT="10824" marB="10824" anchor="ctr"/>
                </a:tc>
                <a:extLst>
                  <a:ext uri="{0D108BD9-81ED-4DB2-BD59-A6C34878D82A}">
                    <a16:rowId xmlns:a16="http://schemas.microsoft.com/office/drawing/2014/main" val="2991285863"/>
                  </a:ext>
                </a:extLst>
              </a:tr>
              <a:tr h="407416">
                <a:tc>
                  <a:txBody>
                    <a:bodyPr/>
                    <a:lstStyle/>
                    <a:p>
                      <a:pPr>
                        <a:buNone/>
                      </a:pPr>
                      <a:r>
                        <a:rPr lang="en-IE" sz="1200" b="1" dirty="0"/>
                        <a:t>COVID-19 &amp; Public Policy</a:t>
                      </a:r>
                      <a:endParaRPr lang="en-IE" sz="1200" dirty="0"/>
                    </a:p>
                  </a:txBody>
                  <a:tcPr marL="21648" marR="21648" marT="10824" marB="10824" anchor="ctr"/>
                </a:tc>
                <a:tc>
                  <a:txBody>
                    <a:bodyPr/>
                    <a:lstStyle/>
                    <a:p>
                      <a:pPr>
                        <a:buNone/>
                      </a:pPr>
                      <a:r>
                        <a:rPr lang="en-IE" sz="1200" dirty="0"/>
                        <a:t>Optimizing COVID-19 actions with Q-learning and genetic algorithms (2020)  Forecasting COVID-19 cases with DTW and incremental ML (2023)  Modelling COVID-19 evolution with incremental ML (2021)  Containment optimization for Mexico City reopening (2021)</a:t>
                      </a:r>
                    </a:p>
                  </a:txBody>
                  <a:tcPr marL="21648" marR="21648" marT="10824" marB="10824" anchor="ctr"/>
                </a:tc>
                <a:extLst>
                  <a:ext uri="{0D108BD9-81ED-4DB2-BD59-A6C34878D82A}">
                    <a16:rowId xmlns:a16="http://schemas.microsoft.com/office/drawing/2014/main" val="1108548907"/>
                  </a:ext>
                </a:extLst>
              </a:tr>
              <a:tr h="475531">
                <a:tc>
                  <a:txBody>
                    <a:bodyPr/>
                    <a:lstStyle/>
                    <a:p>
                      <a:pPr>
                        <a:buNone/>
                      </a:pPr>
                      <a:r>
                        <a:rPr lang="en-IE" sz="1200" b="1" dirty="0"/>
                        <a:t>AI &amp; Explainability</a:t>
                      </a:r>
                      <a:endParaRPr lang="en-IE" sz="1200" dirty="0"/>
                    </a:p>
                  </a:txBody>
                  <a:tcPr marL="21648" marR="21648" marT="10824" marB="10824" anchor="ctr"/>
                </a:tc>
                <a:tc>
                  <a:txBody>
                    <a:bodyPr/>
                    <a:lstStyle/>
                    <a:p>
                      <a:pPr>
                        <a:buNone/>
                      </a:pPr>
                      <a:r>
                        <a:rPr lang="en-IE" sz="1200"/>
                        <a:t>Explainable AI for 6G use cases (2024)  Explainable AI for 6G applications (2021)  AI-generated plagiarism detection survey (2024)  Deep learning in industry – overview (2020)</a:t>
                      </a:r>
                    </a:p>
                  </a:txBody>
                  <a:tcPr marL="21648" marR="21648" marT="10824" marB="10824" anchor="ctr"/>
                </a:tc>
                <a:extLst>
                  <a:ext uri="{0D108BD9-81ED-4DB2-BD59-A6C34878D82A}">
                    <a16:rowId xmlns:a16="http://schemas.microsoft.com/office/drawing/2014/main" val="3810348866"/>
                  </a:ext>
                </a:extLst>
              </a:tr>
              <a:tr h="323037">
                <a:tc>
                  <a:txBody>
                    <a:bodyPr/>
                    <a:lstStyle/>
                    <a:p>
                      <a:pPr>
                        <a:buNone/>
                      </a:pPr>
                      <a:r>
                        <a:rPr lang="en-IE" sz="1200" b="1" dirty="0"/>
                        <a:t>Security &amp; Forensics</a:t>
                      </a:r>
                      <a:endParaRPr lang="en-IE" sz="1200" dirty="0"/>
                    </a:p>
                  </a:txBody>
                  <a:tcPr marL="21648" marR="21648" marT="10824" marB="10824" anchor="ctr"/>
                </a:tc>
                <a:tc>
                  <a:txBody>
                    <a:bodyPr/>
                    <a:lstStyle/>
                    <a:p>
                      <a:pPr>
                        <a:buNone/>
                      </a:pPr>
                      <a:r>
                        <a:rPr lang="en-IE" sz="1200"/>
                        <a:t>IoT activity detection with EM side-channels (2021)  Feature selection from EM side-channel data (2020)  Valve health identification with sensors and ML (2020)</a:t>
                      </a:r>
                    </a:p>
                  </a:txBody>
                  <a:tcPr marL="21648" marR="21648" marT="10824" marB="10824" anchor="ctr"/>
                </a:tc>
                <a:extLst>
                  <a:ext uri="{0D108BD9-81ED-4DB2-BD59-A6C34878D82A}">
                    <a16:rowId xmlns:a16="http://schemas.microsoft.com/office/drawing/2014/main" val="2269474616"/>
                  </a:ext>
                </a:extLst>
              </a:tr>
              <a:tr h="343087">
                <a:tc>
                  <a:txBody>
                    <a:bodyPr/>
                    <a:lstStyle/>
                    <a:p>
                      <a:pPr>
                        <a:buNone/>
                      </a:pPr>
                      <a:r>
                        <a:rPr lang="en-IE" sz="1200" b="1"/>
                        <a:t>Zero-Shot &amp; GANs</a:t>
                      </a:r>
                      <a:endParaRPr lang="en-IE" sz="1200"/>
                    </a:p>
                  </a:txBody>
                  <a:tcPr marL="21648" marR="21648" marT="10824" marB="10824" anchor="ctr"/>
                </a:tc>
                <a:tc>
                  <a:txBody>
                    <a:bodyPr/>
                    <a:lstStyle/>
                    <a:p>
                      <a:pPr>
                        <a:buNone/>
                      </a:pPr>
                      <a:r>
                        <a:rPr lang="en-IE" sz="1200"/>
                        <a:t>Zero-shot action recognition with text and image GANs (2024)  Enhancing zero-shot action recognition with GANs (2023)  Combining text and image knowledge with GANs (2021)  Zero-shot action recognition with GANs (2021)</a:t>
                      </a:r>
                    </a:p>
                  </a:txBody>
                  <a:tcPr marL="21648" marR="21648" marT="10824" marB="10824" anchor="ctr"/>
                </a:tc>
                <a:extLst>
                  <a:ext uri="{0D108BD9-81ED-4DB2-BD59-A6C34878D82A}">
                    <a16:rowId xmlns:a16="http://schemas.microsoft.com/office/drawing/2014/main" val="2159363060"/>
                  </a:ext>
                </a:extLst>
              </a:tr>
              <a:tr h="343087">
                <a:tc>
                  <a:txBody>
                    <a:bodyPr/>
                    <a:lstStyle/>
                    <a:p>
                      <a:pPr>
                        <a:buNone/>
                      </a:pPr>
                      <a:r>
                        <a:rPr lang="en-IE" sz="1200" b="1"/>
                        <a:t>Accessibility &amp; Safety</a:t>
                      </a:r>
                      <a:endParaRPr lang="en-IE" sz="1200"/>
                    </a:p>
                  </a:txBody>
                  <a:tcPr marL="21648" marR="21648" marT="10824" marB="10824" anchor="ctr"/>
                </a:tc>
                <a:tc>
                  <a:txBody>
                    <a:bodyPr/>
                    <a:lstStyle/>
                    <a:p>
                      <a:pPr>
                        <a:buNone/>
                      </a:pPr>
                      <a:r>
                        <a:rPr lang="en-IE" sz="1200"/>
                        <a:t>Survey on outdoor navigation for visually impaired (2023)  SafeRoute: safer outdoor navigation algorithm (2024)  Protecting young users on social media (2025)  Digital Loophole: child age verification on social media (2025)</a:t>
                      </a:r>
                    </a:p>
                  </a:txBody>
                  <a:tcPr marL="21648" marR="21648" marT="10824" marB="10824" anchor="ctr"/>
                </a:tc>
                <a:extLst>
                  <a:ext uri="{0D108BD9-81ED-4DB2-BD59-A6C34878D82A}">
                    <a16:rowId xmlns:a16="http://schemas.microsoft.com/office/drawing/2014/main" val="3200548446"/>
                  </a:ext>
                </a:extLst>
              </a:tr>
              <a:tr h="729061">
                <a:tc>
                  <a:txBody>
                    <a:bodyPr/>
                    <a:lstStyle/>
                    <a:p>
                      <a:pPr>
                        <a:buNone/>
                      </a:pPr>
                      <a:r>
                        <a:rPr lang="en-IE" sz="1200" b="1"/>
                        <a:t>Other Contributions</a:t>
                      </a:r>
                      <a:endParaRPr lang="en-IE" sz="1200"/>
                    </a:p>
                  </a:txBody>
                  <a:tcPr marL="21648" marR="21648" marT="10824" marB="10824" anchor="ctr"/>
                </a:tc>
                <a:tc>
                  <a:txBody>
                    <a:bodyPr/>
                    <a:lstStyle/>
                    <a:p>
                      <a:pPr>
                        <a:buNone/>
                      </a:pPr>
                      <a:r>
                        <a:rPr lang="en-IE" sz="1200" dirty="0"/>
                        <a:t>Multivariate feature ranking with high-dimensional data (2022)  Multivariate feature ranking of gene expression data (2021)  Multi-objective evolutionary rule-based classification (2018)  </a:t>
                      </a:r>
                      <a:r>
                        <a:rPr lang="en-IE" sz="1200" dirty="0" err="1"/>
                        <a:t>ZeChipC</a:t>
                      </a:r>
                      <a:r>
                        <a:rPr lang="en-IE" sz="1200" dirty="0"/>
                        <a:t>: time series interpolation (2020)  </a:t>
                      </a:r>
                      <a:r>
                        <a:rPr lang="en-IE" sz="1200" dirty="0" err="1"/>
                        <a:t>ZeLiC</a:t>
                      </a:r>
                      <a:r>
                        <a:rPr lang="en-IE" sz="1200" dirty="0"/>
                        <a:t> and </a:t>
                      </a:r>
                      <a:r>
                        <a:rPr lang="en-IE" sz="1200" dirty="0" err="1"/>
                        <a:t>ZeChipC</a:t>
                      </a:r>
                      <a:r>
                        <a:rPr lang="en-IE" sz="1200" dirty="0"/>
                        <a:t>: time series interpolation (2019)  Emotion analysis in gasoline consumption (2016)  Detecting road intersections with CNNs (2023)  Handwritten digit recognition (2015)  IMS multimedia system in UMTS (2010)  Optimising Runge-</a:t>
                      </a:r>
                      <a:r>
                        <a:rPr lang="en-IE" sz="1200" dirty="0" err="1"/>
                        <a:t>Kutta</a:t>
                      </a:r>
                      <a:r>
                        <a:rPr lang="en-IE" sz="1200" dirty="0"/>
                        <a:t> methods (2025)</a:t>
                      </a:r>
                    </a:p>
                  </a:txBody>
                  <a:tcPr marL="21648" marR="21648" marT="10824" marB="10824" anchor="ctr"/>
                </a:tc>
                <a:extLst>
                  <a:ext uri="{0D108BD9-81ED-4DB2-BD59-A6C34878D82A}">
                    <a16:rowId xmlns:a16="http://schemas.microsoft.com/office/drawing/2014/main" val="1900118824"/>
                  </a:ext>
                </a:extLst>
              </a:tr>
            </a:tbl>
          </a:graphicData>
        </a:graphic>
      </p:graphicFrame>
      <p:sp>
        <p:nvSpPr>
          <p:cNvPr id="7" name="TextBox 6">
            <a:extLst>
              <a:ext uri="{FF2B5EF4-FFF2-40B4-BE49-F238E27FC236}">
                <a16:creationId xmlns:a16="http://schemas.microsoft.com/office/drawing/2014/main" id="{4E3B19A3-1B29-1020-1BEB-692076A42EA9}"/>
              </a:ext>
            </a:extLst>
          </p:cNvPr>
          <p:cNvSpPr txBox="1"/>
          <p:nvPr/>
        </p:nvSpPr>
        <p:spPr>
          <a:xfrm>
            <a:off x="324149" y="115614"/>
            <a:ext cx="3541354" cy="705065"/>
          </a:xfrm>
          <a:prstGeom prst="rect">
            <a:avLst/>
          </a:prstGeom>
        </p:spPr>
        <p:txBody>
          <a:bodyPr vert="horz" lIns="91440" tIns="45720" rIns="91440" bIns="45720" rtlCol="0" anchor="ctr">
            <a:normAutofit/>
          </a:bodyPr>
          <a:lstStyle>
            <a:lvl1pPr>
              <a:lnSpc>
                <a:spcPct val="90000"/>
              </a:lnSpc>
              <a:spcBef>
                <a:spcPct val="0"/>
              </a:spcBef>
              <a:buNone/>
              <a:defRPr sz="4400" b="1">
                <a:solidFill>
                  <a:srgbClr val="004C6C"/>
                </a:solidFill>
                <a:latin typeface="Helvetica"/>
                <a:ea typeface="+mj-ea"/>
                <a:cs typeface="Helvetica"/>
              </a:defRPr>
            </a:lvl1pPr>
          </a:lstStyle>
          <a:p>
            <a:r>
              <a:rPr lang="en-IE" sz="3600" dirty="0"/>
              <a:t>Publications</a:t>
            </a:r>
          </a:p>
        </p:txBody>
      </p:sp>
      <p:sp>
        <p:nvSpPr>
          <p:cNvPr id="3" name="TextBox 2">
            <a:extLst>
              <a:ext uri="{FF2B5EF4-FFF2-40B4-BE49-F238E27FC236}">
                <a16:creationId xmlns:a16="http://schemas.microsoft.com/office/drawing/2014/main" id="{37D700D2-24CF-06FA-7BA6-786D23EA9F2C}"/>
              </a:ext>
            </a:extLst>
          </p:cNvPr>
          <p:cNvSpPr txBox="1"/>
          <p:nvPr/>
        </p:nvSpPr>
        <p:spPr>
          <a:xfrm>
            <a:off x="424833" y="5784669"/>
            <a:ext cx="10533037" cy="373372"/>
          </a:xfrm>
          <a:prstGeom prst="rect">
            <a:avLst/>
          </a:prstGeom>
          <a:noFill/>
        </p:spPr>
        <p:txBody>
          <a:bodyPr wrap="square">
            <a:spAutoFit/>
          </a:bodyPr>
          <a:lstStyle/>
          <a:p>
            <a:pPr marL="108000">
              <a:lnSpc>
                <a:spcPct val="110000"/>
              </a:lnSpc>
              <a:spcBef>
                <a:spcPts val="1417"/>
              </a:spcBef>
              <a:buClr>
                <a:srgbClr val="000000"/>
              </a:buClr>
              <a:buSzPct val="45000"/>
            </a:pPr>
            <a:r>
              <a:rPr lang="en-IE" sz="1800" b="0" strike="noStrike" spc="-1" dirty="0">
                <a:latin typeface="Arial"/>
                <a:hlinkClick r:id="rId2"/>
              </a:rPr>
              <a:t>https://scholar.google.com/citations?user=wocWwrQAAAAJ&amp;hl=en&amp;oi=ao</a:t>
            </a:r>
            <a:endParaRPr lang="en-IE" sz="1800" b="0" strike="noStrike" spc="-1" dirty="0">
              <a:latin typeface="Arial"/>
            </a:endParaRPr>
          </a:p>
        </p:txBody>
      </p:sp>
    </p:spTree>
    <p:extLst>
      <p:ext uri="{BB962C8B-B14F-4D97-AF65-F5344CB8AC3E}">
        <p14:creationId xmlns:p14="http://schemas.microsoft.com/office/powerpoint/2010/main" val="842819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3">
            <a:extLst>
              <a:ext uri="{FF2B5EF4-FFF2-40B4-BE49-F238E27FC236}">
                <a16:creationId xmlns:a16="http://schemas.microsoft.com/office/drawing/2014/main" id="{AEAB8658-78CE-9072-EF2A-E201C99E397F}"/>
              </a:ext>
            </a:extLst>
          </p:cNvPr>
          <p:cNvSpPr>
            <a:spLocks noGrp="1"/>
          </p:cNvSpPr>
          <p:nvPr>
            <p:ph type="title"/>
          </p:nvPr>
        </p:nvSpPr>
        <p:spPr>
          <a:xfrm>
            <a:off x="480148" y="105088"/>
            <a:ext cx="10972417" cy="882373"/>
          </a:xfrm>
        </p:spPr>
        <p:txBody>
          <a:bodyPr vert="horz" lIns="91440" tIns="45720" rIns="91440" bIns="45720" rtlCol="0" anchor="ctr">
            <a:normAutofit/>
          </a:bodyPr>
          <a:lstStyle/>
          <a:p>
            <a:r>
              <a:rPr lang="en-US" altLang="en-US" sz="4800" dirty="0">
                <a:ea typeface="ＭＳ Ｐゴシック" panose="020B0600070205080204" pitchFamily="34" charset="-128"/>
              </a:rPr>
              <a:t>HCM Analytics</a:t>
            </a:r>
          </a:p>
        </p:txBody>
      </p:sp>
      <p:pic>
        <p:nvPicPr>
          <p:cNvPr id="83970" name="Picture 6">
            <a:extLst>
              <a:ext uri="{FF2B5EF4-FFF2-40B4-BE49-F238E27FC236}">
                <a16:creationId xmlns:a16="http://schemas.microsoft.com/office/drawing/2014/main" id="{74D1B38F-2FF1-BB21-DEBC-C760B7607D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88" y="3732143"/>
            <a:ext cx="3809823" cy="229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5">
            <a:extLst>
              <a:ext uri="{FF2B5EF4-FFF2-40B4-BE49-F238E27FC236}">
                <a16:creationId xmlns:a16="http://schemas.microsoft.com/office/drawing/2014/main" id="{44E3E3CB-B25B-339A-B77F-242CB09EAA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0627" y="3456622"/>
            <a:ext cx="3925834" cy="25665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3972" name="Content Placeholder 4">
            <a:extLst>
              <a:ext uri="{FF2B5EF4-FFF2-40B4-BE49-F238E27FC236}">
                <a16:creationId xmlns:a16="http://schemas.microsoft.com/office/drawing/2014/main" id="{22EB59DD-1613-501D-0A11-92F76F3135C4}"/>
              </a:ext>
            </a:extLst>
          </p:cNvPr>
          <p:cNvSpPr>
            <a:spLocks noGrp="1"/>
          </p:cNvSpPr>
          <p:nvPr>
            <p:ph idx="1"/>
          </p:nvPr>
        </p:nvSpPr>
        <p:spPr>
          <a:xfrm>
            <a:off x="515199" y="1111170"/>
            <a:ext cx="10723819" cy="2014687"/>
          </a:xfrm>
          <a:solidFill>
            <a:srgbClr val="FFFFFF"/>
          </a:solidFill>
          <a:ln>
            <a:solidFill>
              <a:schemeClr val="tx1"/>
            </a:solidFill>
          </a:ln>
        </p:spPr>
        <p:txBody>
          <a:bodyPr>
            <a:normAutofit lnSpcReduction="10000"/>
          </a:bodyPr>
          <a:lstStyle/>
          <a:p>
            <a:pPr>
              <a:lnSpc>
                <a:spcPct val="110000"/>
              </a:lnSpc>
            </a:pPr>
            <a:r>
              <a:rPr lang="en-GB" altLang="en-US" sz="2000" dirty="0"/>
              <a:t>An Oxford Economics report (Feb 2014) estimates the average cost per employee is £30,614:</a:t>
            </a:r>
          </a:p>
          <a:p>
            <a:pPr lvl="1">
              <a:lnSpc>
                <a:spcPct val="110000"/>
              </a:lnSpc>
            </a:pPr>
            <a:r>
              <a:rPr lang="en-GB" altLang="en-US" sz="2000" dirty="0"/>
              <a:t>Lost “cost of lost output” whilst replacement employees get up to speed</a:t>
            </a:r>
          </a:p>
          <a:p>
            <a:pPr lvl="1">
              <a:lnSpc>
                <a:spcPct val="110000"/>
              </a:lnSpc>
            </a:pPr>
            <a:r>
              <a:rPr lang="en-GB" altLang="en-US" sz="2000" dirty="0"/>
              <a:t>The “logical loss” of recruiting and absorbing a new worker</a:t>
            </a:r>
          </a:p>
          <a:p>
            <a:pPr>
              <a:lnSpc>
                <a:spcPct val="110000"/>
              </a:lnSpc>
            </a:pPr>
            <a:r>
              <a:rPr lang="en-GB" altLang="en-US" sz="2000" dirty="0"/>
              <a:t>The average employee turnover rate in the UK is approximately 15%</a:t>
            </a:r>
          </a:p>
          <a:p>
            <a:pPr>
              <a:lnSpc>
                <a:spcPct val="110000"/>
              </a:lnSpc>
            </a:pPr>
            <a:endParaRPr lang="en-GB" altLang="en-US" sz="16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99823F7-2423-CC50-C961-7538DD74DA90}"/>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3">
            <a:extLst>
              <a:ext uri="{FF2B5EF4-FFF2-40B4-BE49-F238E27FC236}">
                <a16:creationId xmlns:a16="http://schemas.microsoft.com/office/drawing/2014/main" id="{E6137FEF-DD79-8B2B-7EA0-792F8BEEF9F8}"/>
              </a:ext>
            </a:extLst>
          </p:cNvPr>
          <p:cNvSpPr>
            <a:spLocks noGrp="1"/>
          </p:cNvSpPr>
          <p:nvPr>
            <p:ph type="title"/>
          </p:nvPr>
        </p:nvSpPr>
        <p:spPr>
          <a:xfrm>
            <a:off x="255832" y="210207"/>
            <a:ext cx="12047646" cy="1343863"/>
          </a:xfrm>
        </p:spPr>
        <p:txBody>
          <a:bodyPr vert="horz" lIns="91440" tIns="45720" rIns="91440" bIns="45720" rtlCol="0" anchor="ctr">
            <a:normAutofit fontScale="90000"/>
          </a:bodyPr>
          <a:lstStyle/>
          <a:p>
            <a:r>
              <a:rPr lang="en-US" altLang="en-US" sz="4800" dirty="0">
                <a:ea typeface="ＭＳ Ｐゴシック" panose="020B0600070205080204" pitchFamily="34" charset="-128"/>
              </a:rPr>
              <a:t>Product &amp; Merchandising Management of Retailers</a:t>
            </a:r>
          </a:p>
        </p:txBody>
      </p:sp>
      <p:sp>
        <p:nvSpPr>
          <p:cNvPr id="5" name="Content Placeholder 4">
            <a:extLst>
              <a:ext uri="{FF2B5EF4-FFF2-40B4-BE49-F238E27FC236}">
                <a16:creationId xmlns:a16="http://schemas.microsoft.com/office/drawing/2014/main" id="{0639C8D9-3469-E08A-5740-16DA30D288D1}"/>
              </a:ext>
            </a:extLst>
          </p:cNvPr>
          <p:cNvSpPr>
            <a:spLocks noGrp="1"/>
          </p:cNvSpPr>
          <p:nvPr>
            <p:ph idx="1"/>
          </p:nvPr>
        </p:nvSpPr>
        <p:spPr>
          <a:xfrm>
            <a:off x="441026" y="1704541"/>
            <a:ext cx="5804581" cy="3618117"/>
          </a:xfrm>
        </p:spPr>
        <p:txBody>
          <a:bodyPr>
            <a:normAutofit/>
          </a:bodyPr>
          <a:lstStyle/>
          <a:p>
            <a:pPr>
              <a:lnSpc>
                <a:spcPct val="100000"/>
              </a:lnSpc>
              <a:buFont typeface="Arial" charset="0"/>
              <a:buChar char="•"/>
              <a:defRPr/>
            </a:pPr>
            <a:r>
              <a:rPr lang="en-US" sz="2400" dirty="0">
                <a:latin typeface="+mj-lt"/>
              </a:rPr>
              <a:t>Supply Chain Management</a:t>
            </a:r>
            <a:endParaRPr lang="en-US" sz="1600" dirty="0">
              <a:latin typeface="+mj-lt"/>
            </a:endParaRPr>
          </a:p>
          <a:p>
            <a:pPr>
              <a:lnSpc>
                <a:spcPct val="100000"/>
              </a:lnSpc>
              <a:buFont typeface="Arial" charset="0"/>
              <a:buChar char="•"/>
              <a:defRPr/>
            </a:pPr>
            <a:r>
              <a:rPr lang="en-US" sz="2400" dirty="0">
                <a:latin typeface="+mj-lt"/>
              </a:rPr>
              <a:t>Ensuring your products are on the shelves in the outlets</a:t>
            </a:r>
            <a:endParaRPr lang="en-US" sz="1600" dirty="0">
              <a:latin typeface="+mj-lt"/>
            </a:endParaRPr>
          </a:p>
          <a:p>
            <a:pPr>
              <a:lnSpc>
                <a:spcPct val="100000"/>
              </a:lnSpc>
              <a:buFont typeface="Arial" charset="0"/>
              <a:buChar char="•"/>
              <a:defRPr/>
            </a:pPr>
            <a:r>
              <a:rPr lang="en-US" sz="2400" dirty="0">
                <a:latin typeface="+mj-lt"/>
              </a:rPr>
              <a:t>Limited Staff to visit the outlet: Who should they be targeting?</a:t>
            </a:r>
          </a:p>
          <a:p>
            <a:pPr>
              <a:lnSpc>
                <a:spcPct val="100000"/>
              </a:lnSpc>
              <a:buFont typeface="Arial" charset="0"/>
              <a:buChar char="•"/>
              <a:defRPr/>
            </a:pPr>
            <a:r>
              <a:rPr lang="en-US" sz="2400" dirty="0">
                <a:latin typeface="+mj-lt"/>
              </a:rPr>
              <a:t>Learn from the Past</a:t>
            </a:r>
          </a:p>
          <a:p>
            <a:pPr>
              <a:lnSpc>
                <a:spcPct val="100000"/>
              </a:lnSpc>
              <a:buFont typeface="Arial" charset="0"/>
              <a:buChar char="•"/>
              <a:defRPr/>
            </a:pPr>
            <a:r>
              <a:rPr lang="en-US" sz="2400" dirty="0">
                <a:latin typeface="+mj-lt"/>
              </a:rPr>
              <a:t>“&gt;85%” accuracy</a:t>
            </a:r>
          </a:p>
        </p:txBody>
      </p:sp>
      <p:sp>
        <p:nvSpPr>
          <p:cNvPr id="7" name="TextBox 6">
            <a:extLst>
              <a:ext uri="{FF2B5EF4-FFF2-40B4-BE49-F238E27FC236}">
                <a16:creationId xmlns:a16="http://schemas.microsoft.com/office/drawing/2014/main" id="{D4A6E612-6601-8777-2D0D-4028E2EEFDBB}"/>
              </a:ext>
            </a:extLst>
          </p:cNvPr>
          <p:cNvSpPr txBox="1"/>
          <p:nvPr/>
        </p:nvSpPr>
        <p:spPr>
          <a:xfrm>
            <a:off x="7303282" y="5172188"/>
            <a:ext cx="3942522" cy="84157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90000"/>
              </a:lnSpc>
              <a:defRPr/>
            </a:pPr>
            <a:r>
              <a:rPr lang="en-US" dirty="0">
                <a:latin typeface="Helvetica" pitchFamily="2" charset="0"/>
              </a:rPr>
              <a:t> -  Merchandiser visits </a:t>
            </a:r>
          </a:p>
          <a:p>
            <a:pPr>
              <a:lnSpc>
                <a:spcPct val="90000"/>
              </a:lnSpc>
              <a:defRPr/>
            </a:pPr>
            <a:r>
              <a:rPr lang="en-US" dirty="0">
                <a:latin typeface="Helvetica" pitchFamily="2" charset="0"/>
              </a:rPr>
              <a:t> -  Cross-selling of products</a:t>
            </a:r>
          </a:p>
          <a:p>
            <a:pPr>
              <a:lnSpc>
                <a:spcPct val="90000"/>
              </a:lnSpc>
              <a:defRPr/>
            </a:pPr>
            <a:r>
              <a:rPr lang="en-US" dirty="0">
                <a:latin typeface="Helvetica" pitchFamily="2" charset="0"/>
              </a:rPr>
              <a:t> -  Time to next order</a:t>
            </a:r>
          </a:p>
        </p:txBody>
      </p:sp>
      <p:sp>
        <p:nvSpPr>
          <p:cNvPr id="2" name="Slide Number Placeholder 1">
            <a:extLst>
              <a:ext uri="{FF2B5EF4-FFF2-40B4-BE49-F238E27FC236}">
                <a16:creationId xmlns:a16="http://schemas.microsoft.com/office/drawing/2014/main" id="{8ABC670F-E942-426E-7D65-DAE0F22F76E7}"/>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61</a:t>
            </a:fld>
            <a:endParaRPr lang="en-US" altLang="en-US"/>
          </a:p>
        </p:txBody>
      </p:sp>
      <p:pic>
        <p:nvPicPr>
          <p:cNvPr id="3074" name="Picture 2" descr="How to Value a Grocery Store or Supermarket - Peak Business Valuation">
            <a:extLst>
              <a:ext uri="{FF2B5EF4-FFF2-40B4-BE49-F238E27FC236}">
                <a16:creationId xmlns:a16="http://schemas.microsoft.com/office/drawing/2014/main" id="{88751EAE-FC25-AD05-7B18-1A7186406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918" y="1248324"/>
            <a:ext cx="5323250" cy="35493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3">
            <a:extLst>
              <a:ext uri="{FF2B5EF4-FFF2-40B4-BE49-F238E27FC236}">
                <a16:creationId xmlns:a16="http://schemas.microsoft.com/office/drawing/2014/main" id="{AFC8A8F3-3353-D14E-B2F2-E3059559346D}"/>
              </a:ext>
            </a:extLst>
          </p:cNvPr>
          <p:cNvSpPr>
            <a:spLocks noGrp="1"/>
          </p:cNvSpPr>
          <p:nvPr>
            <p:ph type="title"/>
          </p:nvPr>
        </p:nvSpPr>
        <p:spPr>
          <a:xfrm>
            <a:off x="166869" y="175951"/>
            <a:ext cx="9046580" cy="956599"/>
          </a:xfrm>
        </p:spPr>
        <p:txBody>
          <a:bodyPr vert="horz" lIns="91440" tIns="45720" rIns="91440" bIns="45720" rtlCol="0" anchor="ctr">
            <a:normAutofit/>
          </a:bodyPr>
          <a:lstStyle/>
          <a:p>
            <a:r>
              <a:rPr lang="en-US" altLang="en-US" sz="4800" dirty="0">
                <a:ea typeface="ＭＳ Ｐゴシック" panose="020B0600070205080204" pitchFamily="34" charset="-128"/>
              </a:rPr>
              <a:t>Customer Churn Management</a:t>
            </a:r>
          </a:p>
        </p:txBody>
      </p:sp>
      <p:sp>
        <p:nvSpPr>
          <p:cNvPr id="5" name="Content Placeholder 4">
            <a:extLst>
              <a:ext uri="{FF2B5EF4-FFF2-40B4-BE49-F238E27FC236}">
                <a16:creationId xmlns:a16="http://schemas.microsoft.com/office/drawing/2014/main" id="{D476D79F-8B3C-A220-056E-08EB5BFF4848}"/>
              </a:ext>
            </a:extLst>
          </p:cNvPr>
          <p:cNvSpPr>
            <a:spLocks noGrp="1"/>
          </p:cNvSpPr>
          <p:nvPr>
            <p:ph idx="1"/>
          </p:nvPr>
        </p:nvSpPr>
        <p:spPr>
          <a:xfrm>
            <a:off x="641564" y="1253331"/>
            <a:ext cx="7449140" cy="4351338"/>
          </a:xfrm>
        </p:spPr>
        <p:txBody>
          <a:bodyPr>
            <a:normAutofit fontScale="70000" lnSpcReduction="20000"/>
          </a:bodyPr>
          <a:lstStyle/>
          <a:p>
            <a:pPr>
              <a:lnSpc>
                <a:spcPct val="120000"/>
              </a:lnSpc>
              <a:buFont typeface="Arial" charset="0"/>
              <a:buChar char="•"/>
              <a:defRPr/>
            </a:pPr>
            <a:r>
              <a:rPr lang="en-US" sz="3200" dirty="0"/>
              <a:t>Mobile Phone Companies</a:t>
            </a:r>
          </a:p>
          <a:p>
            <a:pPr>
              <a:lnSpc>
                <a:spcPct val="120000"/>
              </a:lnSpc>
              <a:buFont typeface="Arial" charset="0"/>
              <a:buChar char="•"/>
              <a:defRPr/>
            </a:pPr>
            <a:r>
              <a:rPr lang="en-US" sz="3200" dirty="0"/>
              <a:t>Why is Customer Churn management critical?</a:t>
            </a:r>
          </a:p>
          <a:p>
            <a:pPr lvl="1">
              <a:lnSpc>
                <a:spcPct val="120000"/>
              </a:lnSpc>
              <a:buFont typeface="Arial" charset="0"/>
              <a:buChar char="–"/>
              <a:defRPr/>
            </a:pPr>
            <a:r>
              <a:rPr lang="en-US" sz="2667" dirty="0"/>
              <a:t>Recruiting a new customer costs much more than keeping an existing one.</a:t>
            </a:r>
          </a:p>
          <a:p>
            <a:pPr lvl="1">
              <a:lnSpc>
                <a:spcPct val="120000"/>
              </a:lnSpc>
              <a:buFont typeface="Arial" charset="0"/>
              <a:buChar char="–"/>
              <a:defRPr/>
            </a:pPr>
            <a:r>
              <a:rPr lang="en-US" sz="2667" dirty="0"/>
              <a:t>You want to target only some possible churners.</a:t>
            </a:r>
          </a:p>
          <a:p>
            <a:pPr lvl="1">
              <a:lnSpc>
                <a:spcPct val="120000"/>
              </a:lnSpc>
              <a:buFont typeface="Arial" charset="0"/>
              <a:buChar char="–"/>
              <a:defRPr/>
            </a:pPr>
            <a:r>
              <a:rPr lang="en-US" sz="2667" dirty="0"/>
              <a:t>High-value customers: How do you determine high value?</a:t>
            </a:r>
          </a:p>
          <a:p>
            <a:pPr lvl="1">
              <a:lnSpc>
                <a:spcPct val="120000"/>
              </a:lnSpc>
              <a:buFont typeface="Arial" charset="0"/>
              <a:buChar char="–"/>
              <a:defRPr/>
            </a:pPr>
            <a:r>
              <a:rPr lang="en-US" sz="2667" dirty="0"/>
              <a:t>69%-75% accuracy</a:t>
            </a:r>
          </a:p>
          <a:p>
            <a:pPr>
              <a:lnSpc>
                <a:spcPct val="120000"/>
              </a:lnSpc>
              <a:buFont typeface="Arial" charset="0"/>
              <a:buChar char="•"/>
              <a:defRPr/>
            </a:pPr>
            <a:r>
              <a:rPr lang="en-US" sz="3200" dirty="0"/>
              <a:t>Social Network Analysis</a:t>
            </a:r>
          </a:p>
          <a:p>
            <a:pPr lvl="1">
              <a:lnSpc>
                <a:spcPct val="120000"/>
              </a:lnSpc>
              <a:buFont typeface="Arial" charset="0"/>
              <a:buChar char="–"/>
              <a:defRPr/>
            </a:pPr>
            <a:r>
              <a:rPr lang="en-US" sz="2667" dirty="0"/>
              <a:t>How big is your Social Network</a:t>
            </a:r>
          </a:p>
          <a:p>
            <a:pPr lvl="1">
              <a:lnSpc>
                <a:spcPct val="120000"/>
              </a:lnSpc>
              <a:buFont typeface="Arial" charset="0"/>
              <a:buChar char="–"/>
              <a:defRPr/>
            </a:pPr>
            <a:r>
              <a:rPr lang="en-US" sz="2667" dirty="0"/>
              <a:t>How valuable is your Social Network</a:t>
            </a:r>
          </a:p>
          <a:p>
            <a:pPr>
              <a:lnSpc>
                <a:spcPct val="120000"/>
              </a:lnSpc>
              <a:buFont typeface="Arial" charset="0"/>
              <a:buChar char="•"/>
              <a:defRPr/>
            </a:pPr>
            <a:endParaRPr lang="en-US" sz="3200" dirty="0"/>
          </a:p>
        </p:txBody>
      </p:sp>
      <p:pic>
        <p:nvPicPr>
          <p:cNvPr id="88067" name="Picture 2">
            <a:extLst>
              <a:ext uri="{FF2B5EF4-FFF2-40B4-BE49-F238E27FC236}">
                <a16:creationId xmlns:a16="http://schemas.microsoft.com/office/drawing/2014/main" id="{24073689-00E3-67BF-AEDE-AB775FC945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51354" y="356431"/>
            <a:ext cx="2573777" cy="20065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8068" name="Picture 5">
            <a:extLst>
              <a:ext uri="{FF2B5EF4-FFF2-40B4-BE49-F238E27FC236}">
                <a16:creationId xmlns:a16="http://schemas.microsoft.com/office/drawing/2014/main" id="{8E073456-89AA-375D-3717-FDC76568E2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97183" y="2625967"/>
            <a:ext cx="3179122" cy="32362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F6E302F-79ED-8B9F-624B-FB864680DBC6}"/>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19579AA1-EF7F-36E0-BE81-B6A9E9324D8C}"/>
              </a:ext>
            </a:extLst>
          </p:cNvPr>
          <p:cNvSpPr>
            <a:spLocks noGrp="1"/>
          </p:cNvSpPr>
          <p:nvPr>
            <p:ph type="title"/>
          </p:nvPr>
        </p:nvSpPr>
        <p:spPr>
          <a:xfrm>
            <a:off x="430695" y="365125"/>
            <a:ext cx="10515600" cy="956779"/>
          </a:xfrm>
        </p:spPr>
        <p:txBody>
          <a:bodyPr anchor="ctr"/>
          <a:lstStyle/>
          <a:p>
            <a:pPr eaLnBrk="1" hangingPunct="1"/>
            <a:r>
              <a:rPr lang="en-US" altLang="en-US" dirty="0">
                <a:ea typeface="ＭＳ Ｐゴシック" panose="020B0600070205080204" pitchFamily="34" charset="-128"/>
              </a:rPr>
              <a:t>Examples: Telecommunications</a:t>
            </a:r>
            <a:endParaRPr lang="en-IE" altLang="en-US"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0E987C1B-DC89-F77F-F023-54948B4EAC36}"/>
              </a:ext>
            </a:extLst>
          </p:cNvPr>
          <p:cNvSpPr>
            <a:spLocks noGrp="1"/>
          </p:cNvSpPr>
          <p:nvPr>
            <p:ph idx="1"/>
          </p:nvPr>
        </p:nvSpPr>
        <p:spPr>
          <a:xfrm>
            <a:off x="728870" y="1537390"/>
            <a:ext cx="10515600" cy="4351338"/>
          </a:xfrm>
        </p:spPr>
        <p:txBody>
          <a:bodyPr rtlCol="0">
            <a:noAutofit/>
          </a:bodyPr>
          <a:lstStyle/>
          <a:p>
            <a:pPr marL="0" indent="0" defTabSz="519466">
              <a:lnSpc>
                <a:spcPct val="100000"/>
              </a:lnSpc>
              <a:buNone/>
              <a:defRPr/>
            </a:pPr>
            <a:r>
              <a:rPr lang="en-US" sz="2400" dirty="0">
                <a:ea typeface="+mn-ea"/>
              </a:rPr>
              <a:t>A </a:t>
            </a:r>
            <a:r>
              <a:rPr lang="en-US" sz="2400" dirty="0"/>
              <a:t>considerable </a:t>
            </a:r>
            <a:r>
              <a:rPr lang="en-US" sz="2400" dirty="0">
                <a:ea typeface="+mn-ea"/>
              </a:rPr>
              <a:t>amount of data is collected daily:</a:t>
            </a:r>
          </a:p>
          <a:p>
            <a:pPr marL="844132" lvl="1" indent="-324666" defTabSz="519466">
              <a:lnSpc>
                <a:spcPct val="100000"/>
              </a:lnSpc>
              <a:buFont typeface="Arial"/>
              <a:buChar char="–"/>
              <a:defRPr/>
            </a:pPr>
            <a:r>
              <a:rPr lang="en-US" sz="1800" dirty="0">
                <a:ea typeface="+mn-ea"/>
              </a:rPr>
              <a:t>Transactional data (about each phone call)</a:t>
            </a:r>
          </a:p>
          <a:p>
            <a:pPr marL="844132" lvl="1" indent="-324666" defTabSz="519466">
              <a:lnSpc>
                <a:spcPct val="100000"/>
              </a:lnSpc>
              <a:buFont typeface="Arial"/>
              <a:buChar char="–"/>
              <a:defRPr/>
            </a:pPr>
            <a:r>
              <a:rPr lang="en-US" sz="1800" dirty="0">
                <a:ea typeface="+mn-ea"/>
              </a:rPr>
              <a:t>Data on mobile phones, house-based phones, </a:t>
            </a:r>
            <a:r>
              <a:rPr lang="en-US" sz="1800" dirty="0"/>
              <a:t>the Internet, </a:t>
            </a:r>
            <a:r>
              <a:rPr lang="en-US" sz="1800" dirty="0">
                <a:ea typeface="+mn-ea"/>
              </a:rPr>
              <a:t>etc.</a:t>
            </a:r>
          </a:p>
          <a:p>
            <a:pPr marL="844132" lvl="1" indent="-324666" defTabSz="519466">
              <a:lnSpc>
                <a:spcPct val="100000"/>
              </a:lnSpc>
              <a:buFont typeface="Arial"/>
              <a:buChar char="–"/>
              <a:defRPr/>
            </a:pPr>
            <a:r>
              <a:rPr lang="en-US" sz="1800" dirty="0">
                <a:ea typeface="+mn-ea"/>
              </a:rPr>
              <a:t>Other customer data (billing, personal information, etc.)</a:t>
            </a:r>
          </a:p>
          <a:p>
            <a:pPr marL="844132" lvl="1" indent="-324666" defTabSz="519466">
              <a:lnSpc>
                <a:spcPct val="100000"/>
              </a:lnSpc>
              <a:buFont typeface="Arial"/>
              <a:buChar char="–"/>
              <a:defRPr/>
            </a:pPr>
            <a:r>
              <a:rPr lang="en-US" sz="1800" dirty="0">
                <a:ea typeface="+mn-ea"/>
              </a:rPr>
              <a:t>Additional data (network load, faults, etc.)</a:t>
            </a:r>
          </a:p>
          <a:p>
            <a:pPr marL="0" indent="0" defTabSz="519466">
              <a:lnSpc>
                <a:spcPct val="100000"/>
              </a:lnSpc>
              <a:buNone/>
              <a:defRPr/>
            </a:pPr>
            <a:r>
              <a:rPr lang="en-US" sz="2400" dirty="0">
                <a:ea typeface="+mn-ea"/>
              </a:rPr>
              <a:t>Questions:</a:t>
            </a:r>
          </a:p>
          <a:p>
            <a:pPr marL="844132" lvl="1" indent="-324666" defTabSz="519466">
              <a:lnSpc>
                <a:spcPct val="100000"/>
              </a:lnSpc>
              <a:buFont typeface="Arial"/>
              <a:buChar char="–"/>
              <a:defRPr/>
            </a:pPr>
            <a:r>
              <a:rPr lang="en-US" sz="1800" dirty="0">
                <a:ea typeface="+mn-ea"/>
              </a:rPr>
              <a:t>Which customer groups are highly profitable and which are not</a:t>
            </a:r>
          </a:p>
          <a:p>
            <a:pPr marL="844132" lvl="1" indent="-324666" defTabSz="519466">
              <a:lnSpc>
                <a:spcPct val="100000"/>
              </a:lnSpc>
              <a:buFont typeface="Arial"/>
              <a:buChar char="–"/>
              <a:defRPr/>
            </a:pPr>
            <a:r>
              <a:rPr lang="en-US" sz="1800" dirty="0">
                <a:ea typeface="+mn-ea"/>
              </a:rPr>
              <a:t>To which customers should we advertise which kind of special offers</a:t>
            </a:r>
          </a:p>
          <a:p>
            <a:pPr marL="844132" lvl="1" indent="-324666" defTabSz="519466">
              <a:lnSpc>
                <a:spcPct val="100000"/>
              </a:lnSpc>
              <a:buFont typeface="Arial"/>
              <a:buChar char="–"/>
              <a:defRPr/>
            </a:pPr>
            <a:r>
              <a:rPr lang="en-US" sz="1800" dirty="0">
                <a:ea typeface="+mn-ea"/>
              </a:rPr>
              <a:t>What </a:t>
            </a:r>
            <a:r>
              <a:rPr lang="en-US" sz="1800" dirty="0"/>
              <a:t>type </a:t>
            </a:r>
            <a:r>
              <a:rPr lang="en-US" sz="1800" dirty="0">
                <a:ea typeface="+mn-ea"/>
              </a:rPr>
              <a:t>of call rates would increase profits without losing good customers</a:t>
            </a:r>
          </a:p>
          <a:p>
            <a:pPr marL="844132" lvl="1" indent="-324666" defTabSz="519466">
              <a:lnSpc>
                <a:spcPct val="100000"/>
              </a:lnSpc>
              <a:buFont typeface="Arial"/>
              <a:buChar char="–"/>
              <a:defRPr/>
            </a:pPr>
            <a:r>
              <a:rPr lang="en-US" sz="1800" dirty="0">
                <a:ea typeface="+mn-ea"/>
              </a:rPr>
              <a:t>How do customer profiles change over time</a:t>
            </a:r>
          </a:p>
          <a:p>
            <a:pPr marL="844132" lvl="1" indent="-324666" defTabSz="519466">
              <a:lnSpc>
                <a:spcPct val="100000"/>
              </a:lnSpc>
              <a:buFont typeface="Arial"/>
              <a:buChar char="–"/>
              <a:defRPr/>
            </a:pPr>
            <a:r>
              <a:rPr lang="en-US" sz="1800" dirty="0">
                <a:ea typeface="+mn-ea"/>
              </a:rPr>
              <a:t>Fraud detection (stolen phones or phone cards)</a:t>
            </a:r>
          </a:p>
          <a:p>
            <a:pPr marL="844132" lvl="1" indent="-324666" defTabSz="519466">
              <a:lnSpc>
                <a:spcPct val="100000"/>
              </a:lnSpc>
              <a:buFont typeface="Arial"/>
              <a:buChar char="–"/>
              <a:defRPr/>
            </a:pPr>
            <a:r>
              <a:rPr lang="en-US" sz="1800" dirty="0">
                <a:ea typeface="+mn-ea"/>
              </a:rPr>
              <a:t>Can we identify </a:t>
            </a:r>
            <a:r>
              <a:rPr lang="en-US" sz="1800" dirty="0"/>
              <a:t>imminent </a:t>
            </a:r>
            <a:r>
              <a:rPr lang="en-US" sz="1800" dirty="0">
                <a:ea typeface="+mn-ea"/>
              </a:rPr>
              <a:t>customer churn</a:t>
            </a:r>
          </a:p>
          <a:p>
            <a:pPr marL="389599" indent="-389599" defTabSz="519466">
              <a:lnSpc>
                <a:spcPct val="100000"/>
              </a:lnSpc>
              <a:buFont typeface="Arial"/>
              <a:buChar char="•"/>
              <a:defRPr/>
            </a:pPr>
            <a:endParaRPr lang="en-IE" sz="1400" dirty="0">
              <a:ea typeface="+mn-ea"/>
              <a:cs typeface="+mn-cs"/>
            </a:endParaRPr>
          </a:p>
        </p:txBody>
      </p:sp>
      <p:sp>
        <p:nvSpPr>
          <p:cNvPr id="2" name="Slide Number Placeholder 1">
            <a:extLst>
              <a:ext uri="{FF2B5EF4-FFF2-40B4-BE49-F238E27FC236}">
                <a16:creationId xmlns:a16="http://schemas.microsoft.com/office/drawing/2014/main" id="{8695E315-18DC-4704-04A5-5746145C7F51}"/>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63</a:t>
            </a:fld>
            <a:endParaRPr lang="en-US" altLang="en-US"/>
          </a:p>
        </p:txBody>
      </p:sp>
      <p:pic>
        <p:nvPicPr>
          <p:cNvPr id="4" name="Picture 3">
            <a:extLst>
              <a:ext uri="{FF2B5EF4-FFF2-40B4-BE49-F238E27FC236}">
                <a16:creationId xmlns:a16="http://schemas.microsoft.com/office/drawing/2014/main" id="{AFDAAA87-A8F6-9C5E-B9F4-472CA59E1078}"/>
              </a:ext>
            </a:extLst>
          </p:cNvPr>
          <p:cNvPicPr>
            <a:picLocks noChangeAspect="1"/>
          </p:cNvPicPr>
          <p:nvPr/>
        </p:nvPicPr>
        <p:blipFill>
          <a:blip r:embed="rId3"/>
          <a:stretch>
            <a:fillRect/>
          </a:stretch>
        </p:blipFill>
        <p:spPr>
          <a:xfrm>
            <a:off x="9644332" y="478903"/>
            <a:ext cx="2116973" cy="21169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Content Placeholder 2">
            <a:extLst>
              <a:ext uri="{FF2B5EF4-FFF2-40B4-BE49-F238E27FC236}">
                <a16:creationId xmlns:a16="http://schemas.microsoft.com/office/drawing/2014/main" id="{F944F19C-84B9-2EC6-3B2F-ED14B9883111}"/>
              </a:ext>
            </a:extLst>
          </p:cNvPr>
          <p:cNvSpPr>
            <a:spLocks noGrp="1"/>
          </p:cNvSpPr>
          <p:nvPr>
            <p:ph idx="1"/>
          </p:nvPr>
        </p:nvSpPr>
        <p:spPr>
          <a:xfrm>
            <a:off x="172472" y="2445970"/>
            <a:ext cx="7985990" cy="3468694"/>
          </a:xfrm>
        </p:spPr>
        <p:txBody>
          <a:bodyPr>
            <a:normAutofit/>
          </a:bodyPr>
          <a:lstStyle/>
          <a:p>
            <a:pPr>
              <a:lnSpc>
                <a:spcPct val="90000"/>
              </a:lnSpc>
            </a:pPr>
            <a:r>
              <a:rPr lang="en-IE" altLang="en-US" sz="2000" dirty="0">
                <a:ea typeface="ＭＳ Ｐゴシック" panose="020B0600070205080204" pitchFamily="34" charset="-128"/>
              </a:rPr>
              <a:t>Tracking customer Sentiment – Call Centre &amp; Customer retention</a:t>
            </a:r>
          </a:p>
          <a:p>
            <a:pPr lvl="1">
              <a:lnSpc>
                <a:spcPct val="90000"/>
              </a:lnSpc>
            </a:pPr>
            <a:r>
              <a:rPr lang="en-IE" altLang="en-US" sz="1800" dirty="0">
                <a:ea typeface="ＭＳ Ｐゴシック" panose="020B0600070205080204" pitchFamily="34" charset="-128"/>
              </a:rPr>
              <a:t>Part of Customer Churn management</a:t>
            </a:r>
          </a:p>
          <a:p>
            <a:pPr lvl="1">
              <a:lnSpc>
                <a:spcPct val="90000"/>
              </a:lnSpc>
            </a:pPr>
            <a:r>
              <a:rPr lang="en-IE" altLang="en-US" sz="1800" dirty="0">
                <a:ea typeface="ＭＳ Ｐゴシック" panose="020B0600070205080204" pitchFamily="34" charset="-128"/>
              </a:rPr>
              <a:t>Combined with other Predictive Analytics methods</a:t>
            </a:r>
          </a:p>
          <a:p>
            <a:pPr lvl="1">
              <a:lnSpc>
                <a:spcPct val="90000"/>
              </a:lnSpc>
            </a:pPr>
            <a:r>
              <a:rPr lang="en-IE" altLang="en-US" sz="1800" dirty="0">
                <a:ea typeface="ＭＳ Ｐゴシック" panose="020B0600070205080204" pitchFamily="34" charset="-128"/>
              </a:rPr>
              <a:t>Ensemble Data Mining/Predictive Analytics</a:t>
            </a:r>
          </a:p>
          <a:p>
            <a:pPr lvl="1">
              <a:lnSpc>
                <a:spcPct val="90000"/>
              </a:lnSpc>
            </a:pPr>
            <a:endParaRPr lang="en-IE" altLang="en-US" sz="1800" dirty="0">
              <a:ea typeface="ＭＳ Ｐゴシック" panose="020B0600070205080204" pitchFamily="34" charset="-128"/>
            </a:endParaRPr>
          </a:p>
          <a:p>
            <a:pPr>
              <a:lnSpc>
                <a:spcPct val="90000"/>
              </a:lnSpc>
            </a:pPr>
            <a:r>
              <a:rPr lang="en-IE" altLang="en-US" sz="2400" dirty="0">
                <a:ea typeface="ＭＳ Ｐゴシック" panose="020B0600070205080204" pitchFamily="34" charset="-128"/>
              </a:rPr>
              <a:t>What timeframe might they churn?</a:t>
            </a:r>
            <a:endParaRPr lang="en-IE" altLang="en-US" sz="1800" dirty="0">
              <a:ea typeface="ＭＳ Ｐゴシック" panose="020B0600070205080204" pitchFamily="34" charset="-128"/>
            </a:endParaRPr>
          </a:p>
          <a:p>
            <a:pPr lvl="1">
              <a:lnSpc>
                <a:spcPct val="90000"/>
              </a:lnSpc>
            </a:pPr>
            <a:r>
              <a:rPr lang="en-IE" altLang="en-US" sz="2000" dirty="0">
                <a:ea typeface="ＭＳ Ｐゴシック" panose="020B0600070205080204" pitchFamily="34" charset="-128"/>
              </a:rPr>
              <a:t>Is this Big Data?</a:t>
            </a:r>
          </a:p>
          <a:p>
            <a:pPr lvl="2">
              <a:lnSpc>
                <a:spcPct val="90000"/>
              </a:lnSpc>
            </a:pPr>
            <a:r>
              <a:rPr lang="en-IE" altLang="en-US" sz="1800" dirty="0">
                <a:ea typeface="ＭＳ Ｐゴシック" panose="020B0600070205080204" pitchFamily="34" charset="-128"/>
              </a:rPr>
              <a:t>Most of this processing is done on a Laptop/Desktop.</a:t>
            </a:r>
          </a:p>
        </p:txBody>
      </p:sp>
      <p:sp>
        <p:nvSpPr>
          <p:cNvPr id="2" name="Rectangle 1">
            <a:extLst>
              <a:ext uri="{FF2B5EF4-FFF2-40B4-BE49-F238E27FC236}">
                <a16:creationId xmlns:a16="http://schemas.microsoft.com/office/drawing/2014/main" id="{F6776D7A-52E0-A9F6-90F9-26D4A59961E4}"/>
              </a:ext>
            </a:extLst>
          </p:cNvPr>
          <p:cNvSpPr/>
          <p:nvPr/>
        </p:nvSpPr>
        <p:spPr>
          <a:xfrm>
            <a:off x="2734852" y="1121915"/>
            <a:ext cx="1056181" cy="287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IE" sz="2399"/>
          </a:p>
        </p:txBody>
      </p:sp>
      <p:sp>
        <p:nvSpPr>
          <p:cNvPr id="3" name="Rectangle 2">
            <a:extLst>
              <a:ext uri="{FF2B5EF4-FFF2-40B4-BE49-F238E27FC236}">
                <a16:creationId xmlns:a16="http://schemas.microsoft.com/office/drawing/2014/main" id="{13FD3C3B-ED3C-E9E7-EDB4-E27131603E00}"/>
              </a:ext>
            </a:extLst>
          </p:cNvPr>
          <p:cNvSpPr/>
          <p:nvPr/>
        </p:nvSpPr>
        <p:spPr>
          <a:xfrm>
            <a:off x="912466" y="834057"/>
            <a:ext cx="1631892" cy="768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IE" sz="2399"/>
          </a:p>
        </p:txBody>
      </p:sp>
      <p:pic>
        <p:nvPicPr>
          <p:cNvPr id="92164" name="Picture 2">
            <a:extLst>
              <a:ext uri="{FF2B5EF4-FFF2-40B4-BE49-F238E27FC236}">
                <a16:creationId xmlns:a16="http://schemas.microsoft.com/office/drawing/2014/main" id="{00207BFF-07F2-A8DA-3069-ACFA409B0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995" y="1204462"/>
            <a:ext cx="9672828" cy="58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5" name="Picture 4" descr="http://www.economyfi.com/wp-content/uploads/2013/09/mobile-phone-industry-in-pakistan.jpg">
            <a:extLst>
              <a:ext uri="{FF2B5EF4-FFF2-40B4-BE49-F238E27FC236}">
                <a16:creationId xmlns:a16="http://schemas.microsoft.com/office/drawing/2014/main" id="{3CDF6614-7358-EE90-606D-4178041D9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 y="548319"/>
            <a:ext cx="2567427" cy="166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2" name="Title 1">
            <a:extLst>
              <a:ext uri="{FF2B5EF4-FFF2-40B4-BE49-F238E27FC236}">
                <a16:creationId xmlns:a16="http://schemas.microsoft.com/office/drawing/2014/main" id="{D9DE1E62-8ECC-7CD5-82FB-AAC8BD5B1384}"/>
              </a:ext>
            </a:extLst>
          </p:cNvPr>
          <p:cNvSpPr>
            <a:spLocks noGrp="1"/>
          </p:cNvSpPr>
          <p:nvPr>
            <p:ph type="title"/>
          </p:nvPr>
        </p:nvSpPr>
        <p:spPr>
          <a:xfrm>
            <a:off x="172472" y="60070"/>
            <a:ext cx="10972417" cy="1020319"/>
          </a:xfrm>
        </p:spPr>
        <p:txBody>
          <a:bodyPr>
            <a:noAutofit/>
          </a:bodyPr>
          <a:lstStyle/>
          <a:p>
            <a:pPr algn="l">
              <a:defRPr/>
            </a:pPr>
            <a:r>
              <a:rPr lang="en-IE" sz="4267" dirty="0">
                <a:solidFill>
                  <a:schemeClr val="accent1">
                    <a:lumMod val="75000"/>
                  </a:schemeClr>
                </a:solidFill>
              </a:rPr>
              <a:t>Customer Sentiment</a:t>
            </a:r>
          </a:p>
        </p:txBody>
      </p:sp>
      <p:sp>
        <p:nvSpPr>
          <p:cNvPr id="4" name="Slide Number Placeholder 3">
            <a:extLst>
              <a:ext uri="{FF2B5EF4-FFF2-40B4-BE49-F238E27FC236}">
                <a16:creationId xmlns:a16="http://schemas.microsoft.com/office/drawing/2014/main" id="{3AB013EF-80C8-DB7F-827E-4B229EF8E801}"/>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64</a:t>
            </a:fld>
            <a:endParaRPr lang="en-US" altLang="en-US"/>
          </a:p>
        </p:txBody>
      </p:sp>
      <p:pic>
        <p:nvPicPr>
          <p:cNvPr id="5" name="Picture 4">
            <a:extLst>
              <a:ext uri="{FF2B5EF4-FFF2-40B4-BE49-F238E27FC236}">
                <a16:creationId xmlns:a16="http://schemas.microsoft.com/office/drawing/2014/main" id="{46B5C0C5-14B2-6D5E-4684-74331E8A1A5D}"/>
              </a:ext>
            </a:extLst>
          </p:cNvPr>
          <p:cNvPicPr>
            <a:picLocks noChangeAspect="1"/>
          </p:cNvPicPr>
          <p:nvPr/>
        </p:nvPicPr>
        <p:blipFill>
          <a:blip r:embed="rId5"/>
          <a:stretch>
            <a:fillRect/>
          </a:stretch>
        </p:blipFill>
        <p:spPr>
          <a:xfrm>
            <a:off x="8610600" y="2338735"/>
            <a:ext cx="3314803" cy="331480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5" end="5"/>
                                            </p:txEl>
                                          </p:spTgt>
                                        </p:tgtEl>
                                        <p:attrNameLst>
                                          <p:attrName>style.visibility</p:attrName>
                                        </p:attrNameLst>
                                      </p:cBhvr>
                                      <p:to>
                                        <p:strVal val="visible"/>
                                      </p:to>
                                    </p:set>
                                    <p:animEffect transition="in" filter="fade">
                                      <p:cBhvr>
                                        <p:cTn id="7" dur="500"/>
                                        <p:tgtEl>
                                          <p:spTgt spid="76803">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6803">
                                            <p:txEl>
                                              <p:pRg st="6" end="6"/>
                                            </p:txEl>
                                          </p:spTgt>
                                        </p:tgtEl>
                                        <p:attrNameLst>
                                          <p:attrName>style.visibility</p:attrName>
                                        </p:attrNameLst>
                                      </p:cBhvr>
                                      <p:to>
                                        <p:strVal val="visible"/>
                                      </p:to>
                                    </p:set>
                                    <p:animEffect transition="in" filter="fade">
                                      <p:cBhvr>
                                        <p:cTn id="12" dur="500"/>
                                        <p:tgtEl>
                                          <p:spTgt spid="76803">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68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3">
            <a:extLst>
              <a:ext uri="{FF2B5EF4-FFF2-40B4-BE49-F238E27FC236}">
                <a16:creationId xmlns:a16="http://schemas.microsoft.com/office/drawing/2014/main" id="{0F527947-3045-AD8A-6724-B6CD01F0C782}"/>
              </a:ext>
            </a:extLst>
          </p:cNvPr>
          <p:cNvSpPr>
            <a:spLocks noGrp="1"/>
          </p:cNvSpPr>
          <p:nvPr>
            <p:ph type="title"/>
          </p:nvPr>
        </p:nvSpPr>
        <p:spPr>
          <a:xfrm>
            <a:off x="236179" y="65696"/>
            <a:ext cx="10972417" cy="893620"/>
          </a:xfrm>
        </p:spPr>
        <p:txBody>
          <a:bodyPr vert="horz" lIns="91440" tIns="45720" rIns="91440" bIns="45720" rtlCol="0" anchor="ctr">
            <a:normAutofit/>
          </a:bodyPr>
          <a:lstStyle/>
          <a:p>
            <a:r>
              <a:rPr lang="en-US" altLang="en-US" sz="4800" dirty="0">
                <a:ea typeface="ＭＳ Ｐゴシック" panose="020B0600070205080204" pitchFamily="34" charset="-128"/>
              </a:rPr>
              <a:t>Insurance Fraud</a:t>
            </a:r>
          </a:p>
        </p:txBody>
      </p:sp>
      <p:pic>
        <p:nvPicPr>
          <p:cNvPr id="94210" name="Picture 8">
            <a:extLst>
              <a:ext uri="{FF2B5EF4-FFF2-40B4-BE49-F238E27FC236}">
                <a16:creationId xmlns:a16="http://schemas.microsoft.com/office/drawing/2014/main" id="{92E7C02B-B918-EF24-D117-475C56A4D5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820" y="959316"/>
            <a:ext cx="7412307" cy="510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4211" name="Rectangle 9">
            <a:extLst>
              <a:ext uri="{FF2B5EF4-FFF2-40B4-BE49-F238E27FC236}">
                <a16:creationId xmlns:a16="http://schemas.microsoft.com/office/drawing/2014/main" id="{2041E63C-426B-BEB7-F8FC-76A4AC7A09F5}"/>
              </a:ext>
            </a:extLst>
          </p:cNvPr>
          <p:cNvSpPr>
            <a:spLocks noChangeArrowheads="1"/>
          </p:cNvSpPr>
          <p:nvPr/>
        </p:nvSpPr>
        <p:spPr bwMode="auto">
          <a:xfrm>
            <a:off x="236179" y="1450733"/>
            <a:ext cx="7103285"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Arial Narrow" panose="020B0604020202020204" pitchFamily="34" charset="0"/>
                <a:ea typeface="ＭＳ Ｐゴシック" panose="020B0600070205080204" pitchFamily="34" charset="-128"/>
              </a:defRPr>
            </a:lvl1pPr>
            <a:lvl2pPr marL="742950" indent="-285750">
              <a:defRPr sz="900" b="1">
                <a:solidFill>
                  <a:schemeClr val="tx1"/>
                </a:solidFill>
                <a:latin typeface="Arial Narrow" panose="020B0604020202020204" pitchFamily="34" charset="0"/>
                <a:ea typeface="ＭＳ Ｐゴシック" panose="020B0600070205080204" pitchFamily="34" charset="-128"/>
              </a:defRPr>
            </a:lvl2pPr>
            <a:lvl3pPr marL="1143000" indent="-228600">
              <a:defRPr sz="900" b="1">
                <a:solidFill>
                  <a:schemeClr val="tx1"/>
                </a:solidFill>
                <a:latin typeface="Arial Narrow" panose="020B0604020202020204" pitchFamily="34" charset="0"/>
                <a:ea typeface="ＭＳ Ｐゴシック" panose="020B0600070205080204" pitchFamily="34" charset="-128"/>
              </a:defRPr>
            </a:lvl3pPr>
            <a:lvl4pPr marL="1600200" indent="-228600">
              <a:defRPr sz="900" b="1">
                <a:solidFill>
                  <a:schemeClr val="tx1"/>
                </a:solidFill>
                <a:latin typeface="Arial Narrow" panose="020B0604020202020204" pitchFamily="34" charset="0"/>
                <a:ea typeface="ＭＳ Ｐゴシック" panose="020B0600070205080204" pitchFamily="34" charset="-128"/>
              </a:defRPr>
            </a:lvl4pPr>
            <a:lvl5pPr marL="2057400" indent="-228600">
              <a:defRPr sz="900" b="1">
                <a:solidFill>
                  <a:schemeClr val="tx1"/>
                </a:solidFill>
                <a:latin typeface="Arial Narrow"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b="1">
                <a:solidFill>
                  <a:schemeClr val="tx1"/>
                </a:solidFill>
                <a:latin typeface="Arial Narrow" panose="020B0604020202020204" pitchFamily="34" charset="0"/>
                <a:ea typeface="ＭＳ Ｐゴシック" panose="020B0600070205080204" pitchFamily="34" charset="-128"/>
              </a:defRPr>
            </a:lvl9pPr>
          </a:lstStyle>
          <a:p>
            <a:pPr>
              <a:lnSpc>
                <a:spcPct val="90000"/>
              </a:lnSpc>
            </a:pPr>
            <a:r>
              <a:rPr lang="en-US" altLang="en-US" sz="1200" dirty="0">
                <a:latin typeface="+mn-lt"/>
              </a:rPr>
              <a:t>Insurers discovered a total of 118,500 false claims were made, equivalent to 2,279 a week.</a:t>
            </a:r>
          </a:p>
        </p:txBody>
      </p:sp>
      <p:sp>
        <p:nvSpPr>
          <p:cNvPr id="94212" name="Content Placeholder 4">
            <a:extLst>
              <a:ext uri="{FF2B5EF4-FFF2-40B4-BE49-F238E27FC236}">
                <a16:creationId xmlns:a16="http://schemas.microsoft.com/office/drawing/2014/main" id="{C777B948-CAED-4001-C49A-D9AA89185341}"/>
              </a:ext>
            </a:extLst>
          </p:cNvPr>
          <p:cNvSpPr>
            <a:spLocks noGrp="1"/>
          </p:cNvSpPr>
          <p:nvPr>
            <p:ph idx="1"/>
          </p:nvPr>
        </p:nvSpPr>
        <p:spPr>
          <a:xfrm>
            <a:off x="236179" y="1769211"/>
            <a:ext cx="8374421" cy="4129473"/>
          </a:xfrm>
        </p:spPr>
        <p:txBody>
          <a:bodyPr>
            <a:normAutofit fontScale="77500" lnSpcReduction="20000"/>
          </a:bodyPr>
          <a:lstStyle/>
          <a:p>
            <a:r>
              <a:rPr lang="en-US" altLang="en-US" sz="2667" dirty="0">
                <a:ea typeface="ＭＳ Ｐゴシック" panose="020B0600070205080204" pitchFamily="34" charset="-128"/>
              </a:rPr>
              <a:t>Using Predictive Analytics, assess each Claim as it is received</a:t>
            </a:r>
          </a:p>
          <a:p>
            <a:pPr lvl="1"/>
            <a:r>
              <a:rPr lang="en-US" altLang="en-US" sz="2399" dirty="0">
                <a:ea typeface="ＭＳ Ｐゴシック" panose="020B0600070205080204" pitchFamily="34" charset="-128"/>
              </a:rPr>
              <a:t>Identify the possibility of it being a Claim</a:t>
            </a:r>
          </a:p>
          <a:p>
            <a:pPr lvl="1"/>
            <a:r>
              <a:rPr lang="en-US" altLang="en-US" sz="2399" dirty="0">
                <a:ea typeface="ＭＳ Ｐゴシック" panose="020B0600070205080204" pitchFamily="34" charset="-128"/>
              </a:rPr>
              <a:t>Identify possible Claim Amount</a:t>
            </a:r>
          </a:p>
          <a:p>
            <a:pPr lvl="1"/>
            <a:r>
              <a:rPr lang="en-US" altLang="en-US" sz="2399" dirty="0">
                <a:ea typeface="ＭＳ Ｐゴシック" panose="020B0600070205080204" pitchFamily="34" charset="-128"/>
              </a:rPr>
              <a:t>Measure of Risk Exposure:  Used to manage workflow and priority</a:t>
            </a:r>
          </a:p>
          <a:p>
            <a:pPr lvl="1"/>
            <a:r>
              <a:rPr lang="en-US" altLang="en-US" sz="2399" dirty="0">
                <a:ea typeface="ＭＳ Ｐゴシック" panose="020B0600070205080204" pitchFamily="34" charset="-128"/>
              </a:rPr>
              <a:t>Identify potential fraud</a:t>
            </a:r>
          </a:p>
          <a:p>
            <a:r>
              <a:rPr lang="en-US" altLang="en-US" sz="2667" dirty="0">
                <a:ea typeface="ＭＳ Ｐゴシック" panose="020B0600070205080204" pitchFamily="34" charset="-128"/>
              </a:rPr>
              <a:t>Works in conjunction with other Fraud prevention measures</a:t>
            </a:r>
          </a:p>
          <a:p>
            <a:r>
              <a:rPr lang="en-US" altLang="en-US" sz="2667" dirty="0">
                <a:ea typeface="ＭＳ Ｐゴシック" panose="020B0600070205080204" pitchFamily="34" charset="-128"/>
              </a:rPr>
              <a:t>Supports  Claim Risk Exposure measures</a:t>
            </a:r>
          </a:p>
          <a:p>
            <a:pPr lvl="1"/>
            <a:r>
              <a:rPr lang="en-US" altLang="en-US" sz="2133" dirty="0">
                <a:ea typeface="ＭＳ Ｐゴシック" panose="020B0600070205080204" pitchFamily="34" charset="-128"/>
              </a:rPr>
              <a:t>Various regulatory, group and shareholder requirements on Risk Exposure</a:t>
            </a:r>
          </a:p>
          <a:p>
            <a:endParaRPr lang="en-US" altLang="en-US" sz="2667"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51C37A3-DBDE-186E-D777-7EFCEDE30C22}"/>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65</a:t>
            </a:fld>
            <a:endParaRPr lang="en-US" altLang="en-US"/>
          </a:p>
        </p:txBody>
      </p:sp>
      <p:pic>
        <p:nvPicPr>
          <p:cNvPr id="3" name="Picture 2">
            <a:extLst>
              <a:ext uri="{FF2B5EF4-FFF2-40B4-BE49-F238E27FC236}">
                <a16:creationId xmlns:a16="http://schemas.microsoft.com/office/drawing/2014/main" id="{BBC1EF60-CD83-AF55-EEAF-C4320C756AEB}"/>
              </a:ext>
            </a:extLst>
          </p:cNvPr>
          <p:cNvPicPr>
            <a:picLocks noChangeAspect="1"/>
          </p:cNvPicPr>
          <p:nvPr/>
        </p:nvPicPr>
        <p:blipFill>
          <a:blip r:embed="rId4"/>
          <a:stretch>
            <a:fillRect/>
          </a:stretch>
        </p:blipFill>
        <p:spPr>
          <a:xfrm>
            <a:off x="9922476" y="506218"/>
            <a:ext cx="2104862" cy="2104862"/>
          </a:xfrm>
          <a:prstGeom prst="rect">
            <a:avLst/>
          </a:prstGeom>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AF670EF9-BE14-F6AE-36B4-9D6B525953D7}"/>
              </a:ext>
            </a:extLst>
          </p:cNvPr>
          <p:cNvSpPr>
            <a:spLocks noGrp="1"/>
          </p:cNvSpPr>
          <p:nvPr>
            <p:ph type="title"/>
          </p:nvPr>
        </p:nvSpPr>
        <p:spPr>
          <a:xfrm>
            <a:off x="519134" y="270532"/>
            <a:ext cx="9027098" cy="1325563"/>
          </a:xfrm>
        </p:spPr>
        <p:txBody>
          <a:bodyPr anchor="ctr"/>
          <a:lstStyle/>
          <a:p>
            <a:pPr eaLnBrk="1" hangingPunct="1"/>
            <a:r>
              <a:rPr lang="en-US" altLang="en-US" dirty="0">
                <a:ea typeface="ＭＳ Ｐゴシック" panose="020B0600070205080204" pitchFamily="34" charset="-128"/>
              </a:rPr>
              <a:t>Examples: Health</a:t>
            </a:r>
            <a:endParaRPr lang="en-IE" altLang="en-US"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CE613DE0-6AA0-C8E4-11FC-9111C5D3A624}"/>
              </a:ext>
            </a:extLst>
          </p:cNvPr>
          <p:cNvSpPr>
            <a:spLocks noGrp="1"/>
          </p:cNvSpPr>
          <p:nvPr>
            <p:ph idx="1"/>
          </p:nvPr>
        </p:nvSpPr>
        <p:spPr>
          <a:xfrm>
            <a:off x="519134" y="1596095"/>
            <a:ext cx="10971300" cy="3976819"/>
          </a:xfrm>
        </p:spPr>
        <p:txBody>
          <a:bodyPr rtlCol="0">
            <a:noAutofit/>
          </a:bodyPr>
          <a:lstStyle/>
          <a:p>
            <a:pPr marL="0" indent="0" defTabSz="519466">
              <a:lnSpc>
                <a:spcPct val="100000"/>
              </a:lnSpc>
              <a:buNone/>
              <a:defRPr/>
            </a:pPr>
            <a:r>
              <a:rPr lang="en-US" sz="2000" dirty="0">
                <a:ea typeface="+mn-ea"/>
              </a:rPr>
              <a:t>Data collected about many different aspects of the health system</a:t>
            </a:r>
          </a:p>
          <a:p>
            <a:pPr marL="844132" lvl="1" indent="-324666" defTabSz="519466">
              <a:lnSpc>
                <a:spcPct val="100000"/>
              </a:lnSpc>
              <a:buFont typeface="Arial"/>
              <a:buChar char="–"/>
              <a:defRPr/>
            </a:pPr>
            <a:r>
              <a:rPr lang="en-US" sz="2000" dirty="0">
                <a:ea typeface="+mn-ea"/>
              </a:rPr>
              <a:t>Personal health records (at GPs, specialists, etc.)</a:t>
            </a:r>
          </a:p>
          <a:p>
            <a:pPr marL="844132" lvl="1" indent="-324666" defTabSz="519466">
              <a:lnSpc>
                <a:spcPct val="100000"/>
              </a:lnSpc>
              <a:buFont typeface="Arial"/>
              <a:buChar char="–"/>
              <a:defRPr/>
            </a:pPr>
            <a:r>
              <a:rPr lang="en-US" sz="2000" dirty="0">
                <a:ea typeface="+mn-ea"/>
              </a:rPr>
              <a:t>Hospital data (e.g. admission data, </a:t>
            </a:r>
            <a:r>
              <a:rPr lang="en-US" sz="2000" dirty="0"/>
              <a:t>midwives' </a:t>
            </a:r>
            <a:r>
              <a:rPr lang="en-US" sz="2000" dirty="0">
                <a:ea typeface="+mn-ea"/>
              </a:rPr>
              <a:t>data, surgery data)</a:t>
            </a:r>
          </a:p>
          <a:p>
            <a:pPr marL="844132" lvl="1" indent="-324666" defTabSz="519466">
              <a:lnSpc>
                <a:spcPct val="100000"/>
              </a:lnSpc>
              <a:buFont typeface="Arial"/>
              <a:buChar char="–"/>
              <a:defRPr/>
            </a:pPr>
            <a:r>
              <a:rPr lang="en-US" sz="2000" dirty="0">
                <a:ea typeface="+mn-ea"/>
              </a:rPr>
              <a:t>Billing information (VHI, Bupa, etc.)</a:t>
            </a:r>
            <a:endParaRPr lang="en-IE" sz="2000" dirty="0">
              <a:ea typeface="+mn-ea"/>
            </a:endParaRPr>
          </a:p>
          <a:p>
            <a:pPr marL="0" indent="0" defTabSz="519466">
              <a:lnSpc>
                <a:spcPct val="100000"/>
              </a:lnSpc>
              <a:buNone/>
              <a:defRPr/>
            </a:pPr>
            <a:r>
              <a:rPr lang="en-US" sz="2000" dirty="0">
                <a:ea typeface="+mn-ea"/>
              </a:rPr>
              <a:t>Questions:</a:t>
            </a:r>
          </a:p>
          <a:p>
            <a:pPr marL="844132" lvl="1" indent="-324666" defTabSz="519466">
              <a:lnSpc>
                <a:spcPct val="100000"/>
              </a:lnSpc>
              <a:buFont typeface="Arial"/>
              <a:buChar char="–"/>
              <a:defRPr/>
            </a:pPr>
            <a:r>
              <a:rPr lang="en-US" sz="2000" dirty="0">
                <a:ea typeface="+mn-ea"/>
              </a:rPr>
              <a:t>Are doctors following the procedures (e.g. prescription of medication)</a:t>
            </a:r>
          </a:p>
          <a:p>
            <a:pPr marL="844132" lvl="1" indent="-324666" defTabSz="519466">
              <a:lnSpc>
                <a:spcPct val="100000"/>
              </a:lnSpc>
              <a:buFont typeface="Arial"/>
              <a:buChar char="–"/>
              <a:defRPr/>
            </a:pPr>
            <a:r>
              <a:rPr lang="en-US" sz="2000" dirty="0">
                <a:ea typeface="+mn-ea"/>
              </a:rPr>
              <a:t>Adverse drug reactions (analysis of different data collections to find correlations)</a:t>
            </a:r>
          </a:p>
          <a:p>
            <a:pPr marL="844132" lvl="1" indent="-324666" defTabSz="519466">
              <a:lnSpc>
                <a:spcPct val="100000"/>
              </a:lnSpc>
              <a:buFont typeface="Arial"/>
              <a:buChar char="–"/>
              <a:defRPr/>
            </a:pPr>
            <a:r>
              <a:rPr lang="en-US" sz="2000" dirty="0">
                <a:ea typeface="+mn-ea"/>
              </a:rPr>
              <a:t>Are people committing fraud</a:t>
            </a:r>
          </a:p>
          <a:p>
            <a:pPr marL="1298665" lvl="2" indent="-259733" defTabSz="519466">
              <a:lnSpc>
                <a:spcPct val="100000"/>
              </a:lnSpc>
              <a:buFont typeface="Arial"/>
              <a:buChar char="•"/>
              <a:defRPr/>
            </a:pPr>
            <a:r>
              <a:rPr lang="en-IE" sz="1600" dirty="0"/>
              <a:t>Fraud can be 3-5% of total payments</a:t>
            </a:r>
            <a:endParaRPr lang="en-US" sz="1600" dirty="0"/>
          </a:p>
          <a:p>
            <a:pPr marL="844132" lvl="1" indent="-324666" defTabSz="519466">
              <a:lnSpc>
                <a:spcPct val="100000"/>
              </a:lnSpc>
              <a:buFont typeface="Arial"/>
              <a:buChar char="–"/>
              <a:defRPr/>
            </a:pPr>
            <a:r>
              <a:rPr lang="en-US" sz="2000" dirty="0">
                <a:ea typeface="+mn-ea"/>
              </a:rPr>
              <a:t>Correlations between social and environmental issues and people's health</a:t>
            </a:r>
          </a:p>
          <a:p>
            <a:pPr marL="389599" indent="-389599" defTabSz="519466">
              <a:lnSpc>
                <a:spcPct val="100000"/>
              </a:lnSpc>
              <a:buFont typeface="Arial"/>
              <a:buChar char="•"/>
              <a:defRPr/>
            </a:pPr>
            <a:endParaRPr lang="en-IE" sz="2000" dirty="0">
              <a:ea typeface="+mn-ea"/>
            </a:endParaRPr>
          </a:p>
        </p:txBody>
      </p:sp>
      <p:pic>
        <p:nvPicPr>
          <p:cNvPr id="2050" name="Picture 2" descr="Check Healthy Hearts">
            <a:extLst>
              <a:ext uri="{FF2B5EF4-FFF2-40B4-BE49-F238E27FC236}">
                <a16:creationId xmlns:a16="http://schemas.microsoft.com/office/drawing/2014/main" id="{139D4FAA-DF8F-8AA8-7707-3AB9EB748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6232" y="-87115"/>
            <a:ext cx="2223056" cy="222305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0F0569E-0877-EC8E-D7F4-A0AC922C3942}"/>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66</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05F10A70-A495-A3F6-FAE6-292C0DA6BA07}"/>
              </a:ext>
            </a:extLst>
          </p:cNvPr>
          <p:cNvSpPr>
            <a:spLocks noGrp="1"/>
          </p:cNvSpPr>
          <p:nvPr>
            <p:ph type="title"/>
          </p:nvPr>
        </p:nvSpPr>
        <p:spPr>
          <a:xfrm>
            <a:off x="533400" y="134586"/>
            <a:ext cx="10515600" cy="979511"/>
          </a:xfrm>
        </p:spPr>
        <p:txBody>
          <a:bodyPr anchor="ctr"/>
          <a:lstStyle/>
          <a:p>
            <a:pPr eaLnBrk="1" hangingPunct="1"/>
            <a:r>
              <a:rPr lang="en-IE" altLang="en-US" dirty="0"/>
              <a:t>Examples: Finance</a:t>
            </a:r>
          </a:p>
        </p:txBody>
      </p:sp>
      <p:sp>
        <p:nvSpPr>
          <p:cNvPr id="3" name="Content Placeholder 2">
            <a:extLst>
              <a:ext uri="{FF2B5EF4-FFF2-40B4-BE49-F238E27FC236}">
                <a16:creationId xmlns:a16="http://schemas.microsoft.com/office/drawing/2014/main" id="{4350933A-3309-05EC-7082-63DE8D488477}"/>
              </a:ext>
            </a:extLst>
          </p:cNvPr>
          <p:cNvSpPr>
            <a:spLocks noGrp="1"/>
          </p:cNvSpPr>
          <p:nvPr>
            <p:ph idx="1"/>
          </p:nvPr>
        </p:nvSpPr>
        <p:spPr>
          <a:xfrm>
            <a:off x="620266" y="1168054"/>
            <a:ext cx="8656656" cy="3976819"/>
          </a:xfrm>
        </p:spPr>
        <p:txBody>
          <a:bodyPr rtlCol="0">
            <a:normAutofit fontScale="70000" lnSpcReduction="20000"/>
          </a:bodyPr>
          <a:lstStyle/>
          <a:p>
            <a:pPr marL="0" indent="0" defTabSz="519466">
              <a:lnSpc>
                <a:spcPct val="120000"/>
              </a:lnSpc>
              <a:buNone/>
              <a:defRPr/>
            </a:pPr>
            <a:r>
              <a:rPr lang="en-US" dirty="0">
                <a:ea typeface="+mn-ea"/>
                <a:cs typeface="+mn-cs"/>
              </a:rPr>
              <a:t>Data is collected on just about every financial transaction we perform</a:t>
            </a:r>
          </a:p>
          <a:p>
            <a:pPr marL="844132" lvl="1" indent="-324666" defTabSz="519466">
              <a:lnSpc>
                <a:spcPct val="120000"/>
              </a:lnSpc>
              <a:buFont typeface="Arial"/>
              <a:buChar char="–"/>
              <a:defRPr/>
            </a:pPr>
            <a:r>
              <a:rPr lang="en-IE" dirty="0">
                <a:ea typeface="+mn-ea"/>
              </a:rPr>
              <a:t>Credit card transactions</a:t>
            </a:r>
          </a:p>
          <a:p>
            <a:pPr marL="844132" lvl="1" indent="-324666" defTabSz="519466">
              <a:lnSpc>
                <a:spcPct val="120000"/>
              </a:lnSpc>
              <a:buFont typeface="Arial"/>
              <a:buChar char="–"/>
              <a:defRPr/>
            </a:pPr>
            <a:r>
              <a:rPr lang="en-IE" dirty="0">
                <a:ea typeface="+mn-ea"/>
              </a:rPr>
              <a:t>Direct debits</a:t>
            </a:r>
          </a:p>
          <a:p>
            <a:pPr marL="844132" lvl="1" indent="-324666" defTabSz="519466">
              <a:lnSpc>
                <a:spcPct val="120000"/>
              </a:lnSpc>
              <a:buFont typeface="Arial"/>
              <a:buChar char="–"/>
              <a:defRPr/>
            </a:pPr>
            <a:r>
              <a:rPr lang="en-IE" dirty="0">
                <a:ea typeface="+mn-ea"/>
              </a:rPr>
              <a:t>Loan applications</a:t>
            </a:r>
          </a:p>
          <a:p>
            <a:pPr marL="844132" lvl="1" indent="-324666" defTabSz="519466">
              <a:lnSpc>
                <a:spcPct val="120000"/>
              </a:lnSpc>
              <a:buFont typeface="Arial"/>
              <a:buChar char="–"/>
              <a:defRPr/>
            </a:pPr>
            <a:r>
              <a:rPr lang="en-IE" dirty="0">
                <a:ea typeface="+mn-ea"/>
              </a:rPr>
              <a:t>Retail financing deals</a:t>
            </a:r>
          </a:p>
          <a:p>
            <a:pPr marL="0" indent="0" defTabSz="519466">
              <a:lnSpc>
                <a:spcPct val="120000"/>
              </a:lnSpc>
              <a:buNone/>
              <a:defRPr/>
            </a:pPr>
            <a:r>
              <a:rPr lang="en-US" dirty="0">
                <a:ea typeface="+mn-ea"/>
                <a:cs typeface="+mn-cs"/>
              </a:rPr>
              <a:t>Questions:</a:t>
            </a:r>
          </a:p>
          <a:p>
            <a:pPr marL="844132" lvl="1" indent="-324666" defTabSz="519466">
              <a:lnSpc>
                <a:spcPct val="120000"/>
              </a:lnSpc>
              <a:buFont typeface="Arial"/>
              <a:buChar char="–"/>
              <a:defRPr/>
            </a:pPr>
            <a:r>
              <a:rPr lang="en-US" dirty="0">
                <a:ea typeface="+mn-ea"/>
              </a:rPr>
              <a:t>Is a customer likely to repay their loans</a:t>
            </a:r>
          </a:p>
          <a:p>
            <a:pPr marL="844132" lvl="1" indent="-324666" defTabSz="519466">
              <a:lnSpc>
                <a:spcPct val="120000"/>
              </a:lnSpc>
              <a:buFont typeface="Arial"/>
              <a:buChar char="–"/>
              <a:defRPr/>
            </a:pPr>
            <a:r>
              <a:rPr lang="en-US" dirty="0">
                <a:ea typeface="+mn-ea"/>
              </a:rPr>
              <a:t>Is a credit card transaction fraudulent</a:t>
            </a:r>
          </a:p>
          <a:p>
            <a:pPr marL="844132" lvl="1" indent="-324666" defTabSz="519466">
              <a:lnSpc>
                <a:spcPct val="120000"/>
              </a:lnSpc>
              <a:buFont typeface="Arial"/>
              <a:buChar char="–"/>
              <a:defRPr/>
            </a:pPr>
            <a:r>
              <a:rPr lang="en-US" dirty="0">
                <a:ea typeface="+mn-ea"/>
              </a:rPr>
              <a:t>Will a customer respond to special offers</a:t>
            </a:r>
          </a:p>
          <a:p>
            <a:pPr marL="844132" lvl="1" indent="-324666" defTabSz="519466">
              <a:lnSpc>
                <a:spcPct val="120000"/>
              </a:lnSpc>
              <a:buFont typeface="Arial"/>
              <a:buChar char="–"/>
              <a:defRPr/>
            </a:pPr>
            <a:r>
              <a:rPr lang="en-US" dirty="0">
                <a:ea typeface="+mn-ea"/>
              </a:rPr>
              <a:t>Can we identify groups of similar customers</a:t>
            </a:r>
          </a:p>
          <a:p>
            <a:pPr marL="389599" indent="-389599" defTabSz="519466">
              <a:lnSpc>
                <a:spcPct val="120000"/>
              </a:lnSpc>
              <a:buFont typeface="Arial"/>
              <a:buChar char="•"/>
              <a:defRPr/>
            </a:pPr>
            <a:endParaRPr lang="en-IE" dirty="0">
              <a:ea typeface="+mn-ea"/>
              <a:cs typeface="+mn-cs"/>
            </a:endParaRPr>
          </a:p>
        </p:txBody>
      </p:sp>
      <p:pic>
        <p:nvPicPr>
          <p:cNvPr id="3074" name="Picture 2" descr="Saving Up Vector Illustration">
            <a:extLst>
              <a:ext uri="{FF2B5EF4-FFF2-40B4-BE49-F238E27FC236}">
                <a16:creationId xmlns:a16="http://schemas.microsoft.com/office/drawing/2014/main" id="{5F195A8D-D61C-2A63-EB06-2CCA3172B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568209"/>
            <a:ext cx="1789264" cy="178926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19F1B16-5211-2E52-BADA-52D73640352A}"/>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E6E51576-1FB2-50C8-877B-9163A7232021}"/>
              </a:ext>
            </a:extLst>
          </p:cNvPr>
          <p:cNvSpPr>
            <a:spLocks noGrp="1"/>
          </p:cNvSpPr>
          <p:nvPr>
            <p:ph type="title"/>
          </p:nvPr>
        </p:nvSpPr>
        <p:spPr>
          <a:xfrm>
            <a:off x="472474" y="224471"/>
            <a:ext cx="10971300" cy="705065"/>
          </a:xfrm>
        </p:spPr>
        <p:txBody>
          <a:bodyPr vert="horz" lIns="91440" tIns="45720" rIns="91440" bIns="45720" rtlCol="0" anchor="ctr">
            <a:normAutofit/>
          </a:bodyPr>
          <a:lstStyle/>
          <a:p>
            <a:r>
              <a:rPr lang="en-US" altLang="en-US" dirty="0"/>
              <a:t>Examples: Retail</a:t>
            </a:r>
            <a:endParaRPr lang="en-IE" altLang="en-US" dirty="0"/>
          </a:p>
        </p:txBody>
      </p:sp>
      <p:sp>
        <p:nvSpPr>
          <p:cNvPr id="100354" name="Rectangle 10">
            <a:extLst>
              <a:ext uri="{FF2B5EF4-FFF2-40B4-BE49-F238E27FC236}">
                <a16:creationId xmlns:a16="http://schemas.microsoft.com/office/drawing/2014/main" id="{D871FF50-FDE0-1BC5-8CA5-60F7E0300B19}"/>
              </a:ext>
            </a:extLst>
          </p:cNvPr>
          <p:cNvSpPr txBox="1">
            <a:spLocks noChangeArrowheads="1"/>
          </p:cNvSpPr>
          <p:nvPr/>
        </p:nvSpPr>
        <p:spPr bwMode="auto">
          <a:xfrm>
            <a:off x="618075" y="1141081"/>
            <a:ext cx="10830604" cy="720246"/>
          </a:xfrm>
          <a:prstGeom prst="rect">
            <a:avLst/>
          </a:prstGeom>
          <a:solidFill>
            <a:schemeClr val="bg1">
              <a:alpha val="83934"/>
            </a:schemeClr>
          </a:solidFill>
          <a:ln>
            <a:noFill/>
          </a:ln>
        </p:spPr>
        <p:txBody>
          <a:bodyPr lIns="103896" tIns="51949" rIns="103896" bIns="51949" anchor="ctr"/>
          <a:lstStyle>
            <a:lvl1pPr>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1pPr>
            <a:lvl2pPr marL="742950" indent="-285750">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2pPr>
            <a:lvl3pPr marL="1143000" indent="-228600">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3pPr>
            <a:lvl4pPr marL="1600200" indent="-228600">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4pPr>
            <a:lvl5pPr marL="2057400" indent="-228600">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1254125" algn="l"/>
                <a:tab pos="3767138" algn="l"/>
              </a:tabLst>
              <a:defRPr sz="900" b="1">
                <a:solidFill>
                  <a:schemeClr val="tx1"/>
                </a:solidFill>
                <a:latin typeface="Arial Narrow" panose="020B0604020202020204" pitchFamily="34" charset="0"/>
                <a:ea typeface="ＭＳ Ｐゴシック" panose="020B0600070205080204" pitchFamily="34" charset="-128"/>
              </a:defRPr>
            </a:lvl9pPr>
          </a:lstStyle>
          <a:p>
            <a:pPr>
              <a:lnSpc>
                <a:spcPct val="90000"/>
              </a:lnSpc>
              <a:spcBef>
                <a:spcPts val="685"/>
              </a:spcBef>
              <a:buClr>
                <a:schemeClr val="bg1"/>
              </a:buClr>
              <a:buSzPct val="76000"/>
            </a:pPr>
            <a:r>
              <a:rPr lang="en-US" altLang="en-US" sz="1800" dirty="0">
                <a:latin typeface="+mj-lt"/>
              </a:rPr>
              <a:t>Every time you buy items using a loyalty card a record is kept of this.</a:t>
            </a:r>
          </a:p>
        </p:txBody>
      </p:sp>
      <p:sp>
        <p:nvSpPr>
          <p:cNvPr id="3" name="TextBox 2">
            <a:extLst>
              <a:ext uri="{FF2B5EF4-FFF2-40B4-BE49-F238E27FC236}">
                <a16:creationId xmlns:a16="http://schemas.microsoft.com/office/drawing/2014/main" id="{828B10FB-2810-8D87-A3C1-984A537C9E64}"/>
              </a:ext>
            </a:extLst>
          </p:cNvPr>
          <p:cNvSpPr txBox="1"/>
          <p:nvPr/>
        </p:nvSpPr>
        <p:spPr>
          <a:xfrm>
            <a:off x="562448" y="2165535"/>
            <a:ext cx="10791352" cy="1270412"/>
          </a:xfrm>
          <a:prstGeom prst="rect">
            <a:avLst/>
          </a:prstGeom>
          <a:solidFill>
            <a:schemeClr val="bg1">
              <a:alpha val="80000"/>
            </a:schemeClr>
          </a:solidFill>
        </p:spPr>
        <p:txBody>
          <a:bodyPr wrap="square">
            <a:spAutoFit/>
          </a:bodyPr>
          <a:lstStyle/>
          <a:p>
            <a:pPr>
              <a:lnSpc>
                <a:spcPct val="90000"/>
              </a:lnSpc>
              <a:spcBef>
                <a:spcPts val="685"/>
              </a:spcBef>
              <a:buClr>
                <a:schemeClr val="bg1"/>
              </a:buClr>
              <a:buSzPct val="76000"/>
            </a:pPr>
            <a:r>
              <a:rPr lang="en-US" altLang="en-US" dirty="0"/>
              <a:t>Online, the situation is even more extreme. </a:t>
            </a:r>
          </a:p>
          <a:p>
            <a:pPr>
              <a:lnSpc>
                <a:spcPct val="90000"/>
              </a:lnSpc>
              <a:spcBef>
                <a:spcPts val="685"/>
              </a:spcBef>
              <a:buClr>
                <a:schemeClr val="bg1"/>
              </a:buClr>
              <a:buSzPct val="76000"/>
            </a:pPr>
            <a:br>
              <a:rPr lang="en-US" altLang="en-US" dirty="0"/>
            </a:br>
            <a:r>
              <a:rPr lang="en-US" altLang="en-US" dirty="0"/>
              <a:t>- Every </a:t>
            </a:r>
            <a:r>
              <a:rPr lang="en-IE" altLang="en-US" dirty="0"/>
              <a:t>time you even look at an item, a record is kept</a:t>
            </a:r>
          </a:p>
          <a:p>
            <a:pPr>
              <a:lnSpc>
                <a:spcPct val="90000"/>
              </a:lnSpc>
              <a:spcBef>
                <a:spcPts val="685"/>
              </a:spcBef>
              <a:buClr>
                <a:schemeClr val="bg1"/>
              </a:buClr>
              <a:buSzPct val="76000"/>
            </a:pPr>
            <a:r>
              <a:rPr lang="en-IE" altLang="en-US" dirty="0"/>
              <a:t>- There is a lot of information out there about what you like!</a:t>
            </a:r>
            <a:endParaRPr lang="en-US" altLang="en-US" dirty="0"/>
          </a:p>
        </p:txBody>
      </p:sp>
      <p:pic>
        <p:nvPicPr>
          <p:cNvPr id="4098" name="Picture 2" descr="Free vector graphics of Card">
            <a:extLst>
              <a:ext uri="{FF2B5EF4-FFF2-40B4-BE49-F238E27FC236}">
                <a16:creationId xmlns:a16="http://schemas.microsoft.com/office/drawing/2014/main" id="{451BE871-5F9F-6324-1099-F0C52989C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29" y="256733"/>
            <a:ext cx="2325926" cy="15723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353C804-9081-9B16-F2F8-35E6D46EF13F}"/>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E5CE341F-3DDE-B307-2DB7-F524338A6110}"/>
              </a:ext>
            </a:extLst>
          </p:cNvPr>
          <p:cNvSpPr>
            <a:spLocks noGrp="1"/>
          </p:cNvSpPr>
          <p:nvPr>
            <p:ph type="title"/>
          </p:nvPr>
        </p:nvSpPr>
        <p:spPr>
          <a:xfrm>
            <a:off x="426631" y="183322"/>
            <a:ext cx="10515600" cy="843189"/>
          </a:xfrm>
        </p:spPr>
        <p:txBody>
          <a:bodyPr anchor="ctr"/>
          <a:lstStyle/>
          <a:p>
            <a:pPr eaLnBrk="1" hangingPunct="1"/>
            <a:r>
              <a:rPr lang="en-US" altLang="en-US" dirty="0"/>
              <a:t>Examples: Retail</a:t>
            </a:r>
            <a:endParaRPr lang="en-IE" altLang="en-US" dirty="0"/>
          </a:p>
        </p:txBody>
      </p:sp>
      <p:sp>
        <p:nvSpPr>
          <p:cNvPr id="102402" name="Content Placeholder 2">
            <a:extLst>
              <a:ext uri="{FF2B5EF4-FFF2-40B4-BE49-F238E27FC236}">
                <a16:creationId xmlns:a16="http://schemas.microsoft.com/office/drawing/2014/main" id="{792C98F0-A090-9BCA-032A-5C6A647A604F}"/>
              </a:ext>
            </a:extLst>
          </p:cNvPr>
          <p:cNvSpPr>
            <a:spLocks noGrp="1"/>
          </p:cNvSpPr>
          <p:nvPr>
            <p:ph idx="1"/>
          </p:nvPr>
        </p:nvSpPr>
        <p:spPr>
          <a:xfrm>
            <a:off x="527889" y="1284236"/>
            <a:ext cx="10515600" cy="4351338"/>
          </a:xfrm>
        </p:spPr>
        <p:txBody>
          <a:bodyPr>
            <a:normAutofit/>
          </a:bodyPr>
          <a:lstStyle/>
          <a:p>
            <a:pPr marL="0" indent="0">
              <a:lnSpc>
                <a:spcPct val="120000"/>
              </a:lnSpc>
              <a:buNone/>
            </a:pPr>
            <a:r>
              <a:rPr lang="en-IE" altLang="en-US" dirty="0"/>
              <a:t>Questions:</a:t>
            </a:r>
          </a:p>
          <a:p>
            <a:pPr lvl="1" eaLnBrk="1" hangingPunct="1">
              <a:lnSpc>
                <a:spcPct val="120000"/>
              </a:lnSpc>
              <a:buFont typeface="Wingdings" pitchFamily="2" charset="2"/>
              <a:buChar char="§"/>
            </a:pPr>
            <a:r>
              <a:rPr lang="en-IE" altLang="en-US" dirty="0"/>
              <a:t>What items are you likely to buy in the future?</a:t>
            </a:r>
          </a:p>
          <a:p>
            <a:pPr lvl="2" eaLnBrk="1" hangingPunct="1">
              <a:lnSpc>
                <a:spcPct val="120000"/>
              </a:lnSpc>
              <a:buFont typeface="Wingdings" pitchFamily="2" charset="2"/>
              <a:buChar char="§"/>
            </a:pPr>
            <a:r>
              <a:rPr lang="en-IE" altLang="en-US" dirty="0"/>
              <a:t>In particular, what combinations are you likely to buy?</a:t>
            </a:r>
          </a:p>
          <a:p>
            <a:pPr lvl="2" eaLnBrk="1" hangingPunct="1">
              <a:lnSpc>
                <a:spcPct val="120000"/>
              </a:lnSpc>
              <a:buFont typeface="Wingdings" pitchFamily="2" charset="2"/>
              <a:buChar char="§"/>
            </a:pPr>
            <a:r>
              <a:rPr lang="en-IE" altLang="en-US" dirty="0"/>
              <a:t>How can we re-arrange our store to make you impulse buy – beer and nappies?</a:t>
            </a:r>
          </a:p>
          <a:p>
            <a:pPr lvl="1" eaLnBrk="1" hangingPunct="1">
              <a:lnSpc>
                <a:spcPct val="120000"/>
              </a:lnSpc>
              <a:buFont typeface="Wingdings" pitchFamily="2" charset="2"/>
              <a:buChar char="§"/>
            </a:pPr>
            <a:r>
              <a:rPr lang="en-IE" altLang="en-US" dirty="0"/>
              <a:t>What kind of special offers would you most likely respond to?</a:t>
            </a:r>
          </a:p>
          <a:p>
            <a:pPr lvl="1" eaLnBrk="1" hangingPunct="1">
              <a:lnSpc>
                <a:spcPct val="120000"/>
              </a:lnSpc>
              <a:buFont typeface="Wingdings" pitchFamily="2" charset="2"/>
              <a:buChar char="§"/>
            </a:pPr>
            <a:r>
              <a:rPr lang="en-IE" altLang="en-US" dirty="0"/>
              <a:t>Which other customers are you most closely related to?</a:t>
            </a:r>
          </a:p>
          <a:p>
            <a:pPr lvl="1" eaLnBrk="1" hangingPunct="1">
              <a:lnSpc>
                <a:spcPct val="120000"/>
              </a:lnSpc>
              <a:buFont typeface="Wingdings" pitchFamily="2" charset="2"/>
              <a:buChar char="§"/>
            </a:pPr>
            <a:r>
              <a:rPr lang="en-IE" altLang="en-US" dirty="0"/>
              <a:t>What kind of ads can we display to you while you browse?</a:t>
            </a:r>
            <a:endParaRPr lang="en-US" altLang="en-US" dirty="0"/>
          </a:p>
        </p:txBody>
      </p:sp>
      <p:sp>
        <p:nvSpPr>
          <p:cNvPr id="2" name="Slide Number Placeholder 1">
            <a:extLst>
              <a:ext uri="{FF2B5EF4-FFF2-40B4-BE49-F238E27FC236}">
                <a16:creationId xmlns:a16="http://schemas.microsoft.com/office/drawing/2014/main" id="{85ED8DF9-AA45-F5F0-1266-127399F6DCE0}"/>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69</a:t>
            </a:fld>
            <a:endParaRPr lang="en-US" altLang="en-US"/>
          </a:p>
        </p:txBody>
      </p:sp>
      <p:pic>
        <p:nvPicPr>
          <p:cNvPr id="3" name="Picture 2" descr="Free vector graphics of Card">
            <a:extLst>
              <a:ext uri="{FF2B5EF4-FFF2-40B4-BE49-F238E27FC236}">
                <a16:creationId xmlns:a16="http://schemas.microsoft.com/office/drawing/2014/main" id="{B565FBB6-B99B-1E2F-690D-3A18A5BD0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443" y="441047"/>
            <a:ext cx="2325926" cy="1572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ACE7-3309-1D8F-7E4B-C11EEAD1100A}"/>
              </a:ext>
            </a:extLst>
          </p:cNvPr>
          <p:cNvSpPr>
            <a:spLocks noGrp="1"/>
          </p:cNvSpPr>
          <p:nvPr>
            <p:ph type="title"/>
          </p:nvPr>
        </p:nvSpPr>
        <p:spPr>
          <a:xfrm>
            <a:off x="323089" y="328294"/>
            <a:ext cx="10515600" cy="1325563"/>
          </a:xfrm>
        </p:spPr>
        <p:txBody>
          <a:bodyPr anchor="ctr">
            <a:normAutofit/>
          </a:bodyPr>
          <a:lstStyle/>
          <a:p>
            <a:r>
              <a:rPr lang="en-IE" dirty="0"/>
              <a:t>Learn by playing</a:t>
            </a:r>
            <a:endParaRPr lang="en-US" dirty="0"/>
          </a:p>
        </p:txBody>
      </p:sp>
      <p:sp>
        <p:nvSpPr>
          <p:cNvPr id="5" name="Content Placeholder 4">
            <a:extLst>
              <a:ext uri="{FF2B5EF4-FFF2-40B4-BE49-F238E27FC236}">
                <a16:creationId xmlns:a16="http://schemas.microsoft.com/office/drawing/2014/main" id="{D7AA331A-BEC1-15EC-BECD-E3BFC0117044}"/>
              </a:ext>
            </a:extLst>
          </p:cNvPr>
          <p:cNvSpPr>
            <a:spLocks noGrp="1"/>
          </p:cNvSpPr>
          <p:nvPr>
            <p:ph sz="half" idx="1"/>
          </p:nvPr>
        </p:nvSpPr>
        <p:spPr>
          <a:xfrm>
            <a:off x="475489" y="1653857"/>
            <a:ext cx="5832714" cy="3250872"/>
          </a:xfrm>
        </p:spPr>
        <p:txBody>
          <a:bodyPr>
            <a:normAutofit/>
          </a:bodyPr>
          <a:lstStyle/>
          <a:p>
            <a:pPr>
              <a:lnSpc>
                <a:spcPct val="100000"/>
              </a:lnSpc>
            </a:pPr>
            <a:r>
              <a:rPr lang="en-IE" sz="2600" b="0" strike="noStrike" spc="-1" dirty="0"/>
              <a:t>You learn to play snooker by playing snooker.</a:t>
            </a:r>
          </a:p>
          <a:p>
            <a:pPr>
              <a:lnSpc>
                <a:spcPct val="100000"/>
              </a:lnSpc>
            </a:pPr>
            <a:r>
              <a:rPr lang="en-IE" sz="2600" b="0" strike="noStrike" spc="-1" dirty="0"/>
              <a:t>The aim is not to pass the module. The objective should be to acquire</a:t>
            </a:r>
            <a:r>
              <a:rPr lang="en-IE" sz="2600" spc="-1" dirty="0"/>
              <a:t> a new skill for the future</a:t>
            </a:r>
            <a:r>
              <a:rPr lang="en-IE" sz="2600" b="0" strike="noStrike" spc="-1" dirty="0"/>
              <a:t>.</a:t>
            </a:r>
          </a:p>
          <a:p>
            <a:pPr>
              <a:lnSpc>
                <a:spcPct val="100000"/>
              </a:lnSpc>
            </a:pPr>
            <a:r>
              <a:rPr lang="en-IE" sz="2600" b="0" strike="noStrike" spc="-1" dirty="0"/>
              <a:t>Attending classes is not compulsory, but it is the best way to learn.</a:t>
            </a:r>
          </a:p>
        </p:txBody>
      </p:sp>
      <p:pic>
        <p:nvPicPr>
          <p:cNvPr id="4" name="Picture 3" descr="A person playing pool&#10;&#10;Description automatically generated">
            <a:extLst>
              <a:ext uri="{FF2B5EF4-FFF2-40B4-BE49-F238E27FC236}">
                <a16:creationId xmlns:a16="http://schemas.microsoft.com/office/drawing/2014/main" id="{79D42B76-6187-BFA3-CA5E-6D33CB9542F2}"/>
              </a:ext>
            </a:extLst>
          </p:cNvPr>
          <p:cNvPicPr>
            <a:picLocks noChangeAspect="1"/>
          </p:cNvPicPr>
          <p:nvPr/>
        </p:nvPicPr>
        <p:blipFill rotWithShape="1">
          <a:blip r:embed="rId3">
            <a:extLst>
              <a:ext uri="{28A0092B-C50C-407E-A947-70E740481C1C}">
                <a14:useLocalDpi xmlns:a14="http://schemas.microsoft.com/office/drawing/2010/main" val="0"/>
              </a:ext>
            </a:extLst>
          </a:blip>
          <a:srcRect r="14263" b="1"/>
          <a:stretch/>
        </p:blipFill>
        <p:spPr>
          <a:xfrm>
            <a:off x="6687311" y="553391"/>
            <a:ext cx="5181600" cy="4351338"/>
          </a:xfrm>
          <a:prstGeom prst="rect">
            <a:avLst/>
          </a:prstGeom>
          <a:noFill/>
        </p:spPr>
      </p:pic>
      <p:sp>
        <p:nvSpPr>
          <p:cNvPr id="3" name="Slide Number Placeholder 2">
            <a:extLst>
              <a:ext uri="{FF2B5EF4-FFF2-40B4-BE49-F238E27FC236}">
                <a16:creationId xmlns:a16="http://schemas.microsoft.com/office/drawing/2014/main" id="{D30F01E2-C076-95D4-ED33-AC3F89331FFF}"/>
              </a:ext>
            </a:extLst>
          </p:cNvPr>
          <p:cNvSpPr>
            <a:spLocks noGrp="1"/>
          </p:cNvSpPr>
          <p:nvPr>
            <p:ph type="sldNum" sz="quarter" idx="12"/>
          </p:nvPr>
        </p:nvSpPr>
        <p:spPr>
          <a:xfrm>
            <a:off x="8610600" y="6388249"/>
            <a:ext cx="2743200" cy="365125"/>
          </a:xfrm>
        </p:spPr>
        <p:txBody>
          <a:bodyPr anchor="ctr">
            <a:normAutofit/>
          </a:bodyPr>
          <a:lstStyle/>
          <a:p>
            <a:pPr>
              <a:spcAft>
                <a:spcPts val="600"/>
              </a:spcAft>
            </a:pPr>
            <a:fld id="{1AE971F0-0CD2-4C47-8087-EBCE9716EA84}" type="slidenum">
              <a:rPr lang="en-GB" smtClean="0"/>
              <a:pPr>
                <a:spcAft>
                  <a:spcPts val="600"/>
                </a:spcAft>
              </a:pPr>
              <a:t>7</a:t>
            </a:fld>
            <a:endParaRPr lang="en-GB"/>
          </a:p>
        </p:txBody>
      </p:sp>
      <p:sp>
        <p:nvSpPr>
          <p:cNvPr id="7" name="TextBox 6">
            <a:extLst>
              <a:ext uri="{FF2B5EF4-FFF2-40B4-BE49-F238E27FC236}">
                <a16:creationId xmlns:a16="http://schemas.microsoft.com/office/drawing/2014/main" id="{2A2FDCBA-7728-5FD4-4F47-C4A235F0E9AE}"/>
              </a:ext>
            </a:extLst>
          </p:cNvPr>
          <p:cNvSpPr txBox="1"/>
          <p:nvPr/>
        </p:nvSpPr>
        <p:spPr>
          <a:xfrm>
            <a:off x="6596743" y="5092491"/>
            <a:ext cx="5272168" cy="646331"/>
          </a:xfrm>
          <a:prstGeom prst="rect">
            <a:avLst/>
          </a:prstGeom>
          <a:noFill/>
        </p:spPr>
        <p:txBody>
          <a:bodyPr wrap="square">
            <a:spAutoFit/>
          </a:bodyPr>
          <a:lstStyle/>
          <a:p>
            <a:r>
              <a:rPr lang="en-IE" b="0" i="0" dirty="0">
                <a:solidFill>
                  <a:srgbClr val="1E1928"/>
                </a:solidFill>
                <a:effectLst/>
                <a:latin typeface="Google Sans"/>
              </a:rPr>
              <a:t>Ronnie O'Sullivan, (1975-) – World champion Snooker player</a:t>
            </a:r>
            <a:endParaRPr lang="en-US" dirty="0"/>
          </a:p>
        </p:txBody>
      </p:sp>
    </p:spTree>
    <p:extLst>
      <p:ext uri="{BB962C8B-B14F-4D97-AF65-F5344CB8AC3E}">
        <p14:creationId xmlns:p14="http://schemas.microsoft.com/office/powerpoint/2010/main" val="303253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6">
            <a:extLst>
              <a:ext uri="{FF2B5EF4-FFF2-40B4-BE49-F238E27FC236}">
                <a16:creationId xmlns:a16="http://schemas.microsoft.com/office/drawing/2014/main" id="{1EE570CC-45E0-03B6-B8B9-8FC3231A4F3C}"/>
              </a:ext>
            </a:extLst>
          </p:cNvPr>
          <p:cNvSpPr>
            <a:spLocks noGrp="1"/>
          </p:cNvSpPr>
          <p:nvPr>
            <p:ph type="title"/>
          </p:nvPr>
        </p:nvSpPr>
        <p:spPr>
          <a:xfrm>
            <a:off x="396765" y="104626"/>
            <a:ext cx="9103651" cy="1325563"/>
          </a:xfrm>
        </p:spPr>
        <p:txBody>
          <a:bodyPr/>
          <a:lstStyle/>
          <a:p>
            <a:pPr algn="l" eaLnBrk="1" hangingPunct="1"/>
            <a:r>
              <a:rPr lang="en-US" altLang="en-US" dirty="0">
                <a:ea typeface="ＭＳ Ｐゴシック" panose="020B0600070205080204" pitchFamily="34" charset="-128"/>
              </a:rPr>
              <a:t>Necessity is the mother of the invention</a:t>
            </a:r>
          </a:p>
        </p:txBody>
      </p:sp>
      <p:sp>
        <p:nvSpPr>
          <p:cNvPr id="106498" name="Rectangle 7">
            <a:extLst>
              <a:ext uri="{FF2B5EF4-FFF2-40B4-BE49-F238E27FC236}">
                <a16:creationId xmlns:a16="http://schemas.microsoft.com/office/drawing/2014/main" id="{E5DA91FC-6F56-D37E-B3FC-707506EAC350}"/>
              </a:ext>
            </a:extLst>
          </p:cNvPr>
          <p:cNvSpPr>
            <a:spLocks noGrp="1"/>
          </p:cNvSpPr>
          <p:nvPr>
            <p:ph idx="1"/>
          </p:nvPr>
        </p:nvSpPr>
        <p:spPr>
          <a:xfrm>
            <a:off x="396765" y="1703392"/>
            <a:ext cx="8032532" cy="4351338"/>
          </a:xfrm>
        </p:spPr>
        <p:txBody>
          <a:bodyPr>
            <a:normAutofit fontScale="62500" lnSpcReduction="20000"/>
          </a:bodyPr>
          <a:lstStyle/>
          <a:p>
            <a:pPr marL="0" indent="0">
              <a:lnSpc>
                <a:spcPct val="120000"/>
              </a:lnSpc>
              <a:buNone/>
            </a:pPr>
            <a:r>
              <a:rPr lang="en-US" altLang="en-US" dirty="0"/>
              <a:t>Data explosion problem </a:t>
            </a:r>
          </a:p>
          <a:p>
            <a:pPr lvl="1" eaLnBrk="1" hangingPunct="1">
              <a:lnSpc>
                <a:spcPct val="120000"/>
              </a:lnSpc>
              <a:buFont typeface="Wingdings" pitchFamily="2" charset="2"/>
              <a:buChar char="§"/>
            </a:pPr>
            <a:r>
              <a:rPr lang="en-US" altLang="en-US" dirty="0"/>
              <a:t>Automated data collection tools and mature database technology lead to vast amounts of data accumulated.</a:t>
            </a:r>
          </a:p>
          <a:p>
            <a:pPr lvl="1" eaLnBrk="1" hangingPunct="1">
              <a:lnSpc>
                <a:spcPct val="120000"/>
              </a:lnSpc>
              <a:buFont typeface="Wingdings" pitchFamily="2" charset="2"/>
              <a:buChar char="§"/>
            </a:pPr>
            <a:r>
              <a:rPr lang="en-US" altLang="en-US" dirty="0"/>
              <a:t>EXAMPLE: The Large Hadron Collider at CERN</a:t>
            </a:r>
          </a:p>
          <a:p>
            <a:pPr lvl="1" eaLnBrk="1" hangingPunct="1">
              <a:lnSpc>
                <a:spcPct val="120000"/>
              </a:lnSpc>
              <a:buFont typeface="Wingdings" pitchFamily="2" charset="2"/>
              <a:buChar char="§"/>
            </a:pPr>
            <a:r>
              <a:rPr lang="en-US" altLang="en-US" dirty="0"/>
              <a:t>When turned on, the LHC generates 1GB of data per second – 15 PB per year</a:t>
            </a:r>
          </a:p>
          <a:p>
            <a:pPr lvl="1">
              <a:lnSpc>
                <a:spcPct val="120000"/>
              </a:lnSpc>
              <a:buFont typeface="Wingdings" pitchFamily="2" charset="2"/>
              <a:buChar char="§"/>
            </a:pPr>
            <a:r>
              <a:rPr lang="en-US" altLang="en-US" dirty="0"/>
              <a:t>Data explosion problem: automated data collection tools and cheap storage lead to vast amounts of data accumulated</a:t>
            </a:r>
          </a:p>
          <a:p>
            <a:pPr marL="0" indent="0">
              <a:lnSpc>
                <a:spcPct val="120000"/>
              </a:lnSpc>
              <a:buFont typeface="Wingdings" pitchFamily="2" charset="2"/>
              <a:buChar char="§"/>
            </a:pPr>
            <a:r>
              <a:rPr lang="en-US" altLang="en-US" dirty="0"/>
              <a:t>We are drowning in data but starving for knowledge! </a:t>
            </a:r>
          </a:p>
          <a:p>
            <a:pPr marL="0" indent="0">
              <a:lnSpc>
                <a:spcPct val="120000"/>
              </a:lnSpc>
              <a:buFont typeface="Wingdings" pitchFamily="2" charset="2"/>
              <a:buChar char="§"/>
            </a:pPr>
            <a:r>
              <a:rPr lang="en-US" altLang="en-US" dirty="0"/>
              <a:t> Solution: Data warehousing and data mining</a:t>
            </a:r>
          </a:p>
          <a:p>
            <a:pPr lvl="1" eaLnBrk="1" hangingPunct="1">
              <a:lnSpc>
                <a:spcPct val="120000"/>
              </a:lnSpc>
              <a:buFont typeface="Wingdings" pitchFamily="2" charset="2"/>
              <a:buChar char="§"/>
            </a:pPr>
            <a:r>
              <a:rPr lang="en-US" altLang="en-US" dirty="0"/>
              <a:t>Data warehousing and online analytical processing</a:t>
            </a:r>
          </a:p>
          <a:p>
            <a:pPr lvl="1" eaLnBrk="1" hangingPunct="1">
              <a:lnSpc>
                <a:spcPct val="120000"/>
              </a:lnSpc>
              <a:buFont typeface="Wingdings" pitchFamily="2" charset="2"/>
              <a:buChar char="§"/>
            </a:pPr>
            <a:r>
              <a:rPr lang="en-US" altLang="en-US" dirty="0"/>
              <a:t>Mining interesting knowledge (rules, regularities, patterns, constraints) from data in large databases</a:t>
            </a:r>
          </a:p>
        </p:txBody>
      </p:sp>
      <p:pic>
        <p:nvPicPr>
          <p:cNvPr id="106499" name="Content Placeholder 3" descr="LHC__top.jpg">
            <a:extLst>
              <a:ext uri="{FF2B5EF4-FFF2-40B4-BE49-F238E27FC236}">
                <a16:creationId xmlns:a16="http://schemas.microsoft.com/office/drawing/2014/main" id="{AF17313C-FACE-3167-5AF6-E04E93EED21F}"/>
              </a:ext>
            </a:extLst>
          </p:cNvPr>
          <p:cNvPicPr>
            <a:picLocks noChangeAspect="1"/>
          </p:cNvPicPr>
          <p:nvPr/>
        </p:nvPicPr>
        <p:blipFill>
          <a:blip r:embed="rId3">
            <a:extLst>
              <a:ext uri="{28A0092B-C50C-407E-A947-70E740481C1C}">
                <a14:useLocalDpi xmlns:a14="http://schemas.microsoft.com/office/drawing/2010/main" val="0"/>
              </a:ext>
            </a:extLst>
          </a:blip>
          <a:srcRect l="-1671" r="-1671"/>
          <a:stretch>
            <a:fillRect/>
          </a:stretch>
        </p:blipFill>
        <p:spPr bwMode="auto">
          <a:xfrm>
            <a:off x="9089172" y="3652190"/>
            <a:ext cx="2842583" cy="190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7" descr="mage result for iot">
            <a:extLst>
              <a:ext uri="{FF2B5EF4-FFF2-40B4-BE49-F238E27FC236}">
                <a16:creationId xmlns:a16="http://schemas.microsoft.com/office/drawing/2014/main" id="{97883A04-CE2F-88B4-0438-1AF4241D9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9746" y="405362"/>
            <a:ext cx="2205489" cy="159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EE1B675-5A4F-6CAC-DCAD-F308AF84CE62}"/>
              </a:ext>
            </a:extLst>
          </p:cNvPr>
          <p:cNvSpPr>
            <a:spLocks noGrp="1"/>
          </p:cNvSpPr>
          <p:nvPr>
            <p:ph type="sldNum" sz="quarter" idx="12"/>
          </p:nvPr>
        </p:nvSpPr>
        <p:spPr>
          <a:xfrm>
            <a:off x="8587802" y="6327934"/>
            <a:ext cx="2743200" cy="365125"/>
          </a:xfrm>
        </p:spPr>
        <p:txBody>
          <a:bodyPr/>
          <a:lstStyle/>
          <a:p>
            <a:pPr>
              <a:defRPr/>
            </a:pPr>
            <a:endParaRPr lang="en-US" altLang="en-US"/>
          </a:p>
          <a:p>
            <a:pPr>
              <a:defRPr/>
            </a:pPr>
            <a:fld id="{F66C0D80-4607-8D40-807A-FAE1FA7067B4}" type="slidenum">
              <a:rPr lang="en-US" altLang="en-US" smtClean="0"/>
              <a:pPr>
                <a:defRPr/>
              </a:pPr>
              <a:t>70</a:t>
            </a:fld>
            <a:endParaRPr lang="en-US"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a:extLst>
              <a:ext uri="{FF2B5EF4-FFF2-40B4-BE49-F238E27FC236}">
                <a16:creationId xmlns:a16="http://schemas.microsoft.com/office/drawing/2014/main" id="{0FD316FE-2C00-77D3-3676-75CD647FB37B}"/>
              </a:ext>
            </a:extLst>
          </p:cNvPr>
          <p:cNvSpPr>
            <a:spLocks noGrp="1"/>
          </p:cNvSpPr>
          <p:nvPr>
            <p:ph type="title"/>
          </p:nvPr>
        </p:nvSpPr>
        <p:spPr>
          <a:xfrm>
            <a:off x="523488" y="467919"/>
            <a:ext cx="4756864" cy="1142960"/>
          </a:xfrm>
        </p:spPr>
        <p:txBody>
          <a:bodyPr>
            <a:normAutofit fontScale="90000"/>
          </a:bodyPr>
          <a:lstStyle/>
          <a:p>
            <a:r>
              <a:rPr lang="en-US" altLang="en-US" dirty="0">
                <a:ea typeface="ＭＳ Ｐゴシック" panose="020B0600070205080204" pitchFamily="34" charset="-128"/>
              </a:rPr>
              <a:t>The Future of Shopping</a:t>
            </a:r>
          </a:p>
        </p:txBody>
      </p:sp>
      <p:sp>
        <p:nvSpPr>
          <p:cNvPr id="2" name="Slide Number Placeholder 1">
            <a:extLst>
              <a:ext uri="{FF2B5EF4-FFF2-40B4-BE49-F238E27FC236}">
                <a16:creationId xmlns:a16="http://schemas.microsoft.com/office/drawing/2014/main" id="{FD584757-FC17-D4B6-7B95-B4D4C05BECAB}"/>
              </a:ext>
            </a:extLst>
          </p:cNvPr>
          <p:cNvSpPr>
            <a:spLocks noGrp="1"/>
          </p:cNvSpPr>
          <p:nvPr>
            <p:ph type="sldNum" sz="quarter" idx="12"/>
          </p:nvPr>
        </p:nvSpPr>
        <p:spPr/>
        <p:txBody>
          <a:bodyPr/>
          <a:lstStyle/>
          <a:p>
            <a:pPr>
              <a:defRPr/>
            </a:pPr>
            <a:endParaRPr lang="en-US" altLang="en-US"/>
          </a:p>
          <a:p>
            <a:pPr>
              <a:defRPr/>
            </a:pPr>
            <a:fld id="{F66C0D80-4607-8D40-807A-FAE1FA7067B4}" type="slidenum">
              <a:rPr lang="en-US" altLang="en-US" smtClean="0"/>
              <a:pPr>
                <a:defRPr/>
              </a:pPr>
              <a:t>71</a:t>
            </a:fld>
            <a:endParaRPr lang="en-US" altLang="en-US"/>
          </a:p>
        </p:txBody>
      </p:sp>
      <p:pic>
        <p:nvPicPr>
          <p:cNvPr id="2050" name="Picture 2" descr="What Is Personalized Advertising and How to Use It Effectively and  Ethically. – The Marketing Hustle">
            <a:extLst>
              <a:ext uri="{FF2B5EF4-FFF2-40B4-BE49-F238E27FC236}">
                <a16:creationId xmlns:a16="http://schemas.microsoft.com/office/drawing/2014/main" id="{AFAA1109-C574-4BFB-0A7B-437D1D42E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62" y="2976004"/>
            <a:ext cx="5105156" cy="29172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07250E-5694-75A7-45F8-5B8624343B4B}"/>
              </a:ext>
            </a:extLst>
          </p:cNvPr>
          <p:cNvSpPr txBox="1"/>
          <p:nvPr/>
        </p:nvSpPr>
        <p:spPr>
          <a:xfrm>
            <a:off x="230162" y="6391701"/>
            <a:ext cx="10100381" cy="369332"/>
          </a:xfrm>
          <a:prstGeom prst="rect">
            <a:avLst/>
          </a:prstGeom>
          <a:noFill/>
        </p:spPr>
        <p:txBody>
          <a:bodyPr wrap="square">
            <a:spAutoFit/>
          </a:bodyPr>
          <a:lstStyle/>
          <a:p>
            <a:r>
              <a:rPr lang="en-US" dirty="0"/>
              <a:t>https://</a:t>
            </a:r>
            <a:r>
              <a:rPr lang="en-US" dirty="0" err="1"/>
              <a:t>themarketinghustle.com</a:t>
            </a:r>
            <a:r>
              <a:rPr lang="en-US" dirty="0"/>
              <a:t>/marketing-strategy/what-is-personalized-advertising/</a:t>
            </a:r>
          </a:p>
        </p:txBody>
      </p:sp>
      <p:pic>
        <p:nvPicPr>
          <p:cNvPr id="2052" name="Picture 4" descr="Good Returns Advertising Rates | Good Returns Ads | Advertise On Good  Returns">
            <a:extLst>
              <a:ext uri="{FF2B5EF4-FFF2-40B4-BE49-F238E27FC236}">
                <a16:creationId xmlns:a16="http://schemas.microsoft.com/office/drawing/2014/main" id="{6D201D16-6A79-17A9-ED3D-B596D65C56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03" r="13511"/>
          <a:stretch/>
        </p:blipFill>
        <p:spPr bwMode="auto">
          <a:xfrm>
            <a:off x="5827530" y="467919"/>
            <a:ext cx="6134308" cy="5425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609755" y="273422"/>
            <a:ext cx="10971300" cy="1144631"/>
          </a:xfrm>
          <a:prstGeom prst="rect">
            <a:avLst/>
          </a:prstGeom>
          <a:noFill/>
          <a:ln w="0">
            <a:noFill/>
          </a:ln>
        </p:spPr>
        <p:txBody>
          <a:bodyPr vert="horz" lIns="0" tIns="0" rIns="0" bIns="0" rtlCol="0" anchor="ctr">
            <a:noAutofit/>
          </a:bodyPr>
          <a:lstStyle/>
          <a:p>
            <a:pPr>
              <a:buNone/>
            </a:pPr>
            <a:r>
              <a:rPr lang="en-IE" sz="5321" spc="-1" dirty="0">
                <a:latin typeface="Arial"/>
              </a:rPr>
              <a:t>Other resources</a:t>
            </a:r>
          </a:p>
        </p:txBody>
      </p:sp>
      <p:sp>
        <p:nvSpPr>
          <p:cNvPr id="84" name="PlaceHolder 2"/>
          <p:cNvSpPr>
            <a:spLocks noGrp="1"/>
          </p:cNvSpPr>
          <p:nvPr>
            <p:ph/>
          </p:nvPr>
        </p:nvSpPr>
        <p:spPr>
          <a:xfrm>
            <a:off x="609755" y="2198914"/>
            <a:ext cx="10971300" cy="3382304"/>
          </a:xfrm>
          <a:prstGeom prst="rect">
            <a:avLst/>
          </a:prstGeom>
          <a:noFill/>
          <a:ln w="0">
            <a:noFill/>
          </a:ln>
        </p:spPr>
        <p:txBody>
          <a:bodyPr vert="horz" lIns="0" tIns="0" rIns="0" bIns="0" rtlCol="0" anchor="t">
            <a:normAutofit/>
          </a:bodyPr>
          <a:lstStyle/>
          <a:p>
            <a:pPr marL="522461" indent="-391846">
              <a:spcBef>
                <a:spcPts val="1714"/>
              </a:spcBef>
              <a:buClr>
                <a:srgbClr val="000000"/>
              </a:buClr>
              <a:buSzPct val="45000"/>
              <a:buFont typeface="Wingdings" charset="2"/>
              <a:buChar char=""/>
            </a:pPr>
            <a:r>
              <a:rPr lang="en-IE" sz="1935" b="0" spc="-1" dirty="0">
                <a:latin typeface="Arial"/>
                <a:hlinkClick r:id="rId2"/>
              </a:rPr>
              <a:t>https://www.simplilearn.com/tutorials/data-science-tutorial/what-is-data-science</a:t>
            </a:r>
            <a:endParaRPr lang="en-IE" sz="1935" b="0" spc="-1" dirty="0">
              <a:latin typeface="Arial"/>
            </a:endParaRPr>
          </a:p>
          <a:p>
            <a:pPr marL="522461" indent="-391846">
              <a:spcBef>
                <a:spcPts val="1714"/>
              </a:spcBef>
              <a:buClr>
                <a:srgbClr val="000000"/>
              </a:buClr>
              <a:buSzPct val="45000"/>
              <a:buFont typeface="Wingdings" charset="2"/>
              <a:buChar char=""/>
            </a:pPr>
            <a:r>
              <a:rPr lang="en-US" sz="1935" dirty="0"/>
              <a:t>Tutorial orange: </a:t>
            </a:r>
            <a:r>
              <a:rPr lang="en-US" sz="1935" dirty="0">
                <a:hlinkClick r:id="rId3"/>
              </a:rPr>
              <a:t>http://www.csc.villanova.edu/~map/4510/orange/orangeintro.html</a:t>
            </a:r>
            <a:endParaRPr lang="en-US" sz="1935" dirty="0"/>
          </a:p>
          <a:p>
            <a:pPr marL="522461" indent="-391846">
              <a:spcBef>
                <a:spcPts val="1714"/>
              </a:spcBef>
              <a:buClr>
                <a:srgbClr val="000000"/>
              </a:buClr>
              <a:buSzPct val="45000"/>
              <a:buFont typeface="Wingdings" charset="2"/>
              <a:buChar char=""/>
            </a:pPr>
            <a:endParaRPr lang="en-US" sz="1935" dirty="0"/>
          </a:p>
          <a:p>
            <a:pPr marL="130615">
              <a:spcBef>
                <a:spcPts val="1714"/>
              </a:spcBef>
              <a:buClr>
                <a:srgbClr val="000000"/>
              </a:buClr>
              <a:buSzPct val="45000"/>
            </a:pPr>
            <a:endParaRPr lang="en-IE" sz="3870" b="0" spc="-1" dirty="0">
              <a:latin typeface="Arial"/>
            </a:endParaRPr>
          </a:p>
        </p:txBody>
      </p:sp>
      <p:sp>
        <p:nvSpPr>
          <p:cNvPr id="2" name="Slide Number Placeholder 1">
            <a:extLst>
              <a:ext uri="{FF2B5EF4-FFF2-40B4-BE49-F238E27FC236}">
                <a16:creationId xmlns:a16="http://schemas.microsoft.com/office/drawing/2014/main" id="{ABA07042-8A90-6C05-C09A-3262C5030BF8}"/>
              </a:ext>
            </a:extLst>
          </p:cNvPr>
          <p:cNvSpPr>
            <a:spLocks noGrp="1"/>
          </p:cNvSpPr>
          <p:nvPr>
            <p:ph type="sldNum" idx="3"/>
          </p:nvPr>
        </p:nvSpPr>
        <p:spPr/>
        <p:txBody>
          <a:bodyPr/>
          <a:lstStyle/>
          <a:p>
            <a:fld id="{E87C5FFD-53E3-4CE1-A44F-2F5527FE0597}" type="slidenum">
              <a:rPr lang="en-GB" smtClean="0"/>
              <a:t>72</a:t>
            </a:fld>
            <a:endParaRPr lang="en-GB"/>
          </a:p>
        </p:txBody>
      </p:sp>
    </p:spTree>
    <p:extLst>
      <p:ext uri="{BB962C8B-B14F-4D97-AF65-F5344CB8AC3E}">
        <p14:creationId xmlns:p14="http://schemas.microsoft.com/office/powerpoint/2010/main" val="1295847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4E24A0-C97C-6261-1EF0-B5731BB677BB}"/>
              </a:ext>
            </a:extLst>
          </p:cNvPr>
          <p:cNvSpPr>
            <a:spLocks noGrp="1"/>
          </p:cNvSpPr>
          <p:nvPr>
            <p:ph type="title"/>
          </p:nvPr>
        </p:nvSpPr>
        <p:spPr/>
        <p:txBody>
          <a:bodyPr/>
          <a:lstStyle/>
          <a:p>
            <a:r>
              <a:rPr lang="en-IE" dirty="0"/>
              <a:t>Syllabus: Take a look at it</a:t>
            </a:r>
          </a:p>
        </p:txBody>
      </p:sp>
      <p:sp>
        <p:nvSpPr>
          <p:cNvPr id="5" name="Slide Number Placeholder 4">
            <a:extLst>
              <a:ext uri="{FF2B5EF4-FFF2-40B4-BE49-F238E27FC236}">
                <a16:creationId xmlns:a16="http://schemas.microsoft.com/office/drawing/2014/main" id="{66A54B98-D6AB-D7C6-B4B9-2D5BBD919BFF}"/>
              </a:ext>
            </a:extLst>
          </p:cNvPr>
          <p:cNvSpPr>
            <a:spLocks noGrp="1"/>
          </p:cNvSpPr>
          <p:nvPr>
            <p:ph type="sldNum" sz="quarter" idx="12"/>
          </p:nvPr>
        </p:nvSpPr>
        <p:spPr/>
        <p:txBody>
          <a:bodyPr/>
          <a:lstStyle/>
          <a:p>
            <a:fld id="{1AE971F0-0CD2-4C47-8087-EBCE9716EA84}" type="slidenum">
              <a:rPr lang="en-GB" smtClean="0"/>
              <a:t>8</a:t>
            </a:fld>
            <a:endParaRPr lang="en-GB"/>
          </a:p>
        </p:txBody>
      </p:sp>
      <p:pic>
        <p:nvPicPr>
          <p:cNvPr id="11" name="Picture 10" descr="A cartoon of a person carrying a stack of papers&#10;&#10;Description automatically generated">
            <a:extLst>
              <a:ext uri="{FF2B5EF4-FFF2-40B4-BE49-F238E27FC236}">
                <a16:creationId xmlns:a16="http://schemas.microsoft.com/office/drawing/2014/main" id="{163F01B0-AA04-8F01-B788-792169C139A9}"/>
              </a:ext>
            </a:extLst>
          </p:cNvPr>
          <p:cNvPicPr>
            <a:picLocks noChangeAspect="1"/>
          </p:cNvPicPr>
          <p:nvPr/>
        </p:nvPicPr>
        <p:blipFill rotWithShape="1">
          <a:blip r:embed="rId2">
            <a:extLst>
              <a:ext uri="{28A0092B-C50C-407E-A947-70E740481C1C}">
                <a14:useLocalDpi xmlns:a14="http://schemas.microsoft.com/office/drawing/2010/main" val="0"/>
              </a:ext>
            </a:extLst>
          </a:blip>
          <a:srcRect b="9767"/>
          <a:stretch/>
        </p:blipFill>
        <p:spPr>
          <a:xfrm>
            <a:off x="2657608" y="1584572"/>
            <a:ext cx="6419583" cy="3934101"/>
          </a:xfrm>
          <a:prstGeom prst="rect">
            <a:avLst/>
          </a:prstGeom>
          <a:ln>
            <a:solidFill>
              <a:schemeClr val="tx1"/>
            </a:solidFill>
          </a:ln>
        </p:spPr>
      </p:pic>
    </p:spTree>
    <p:extLst>
      <p:ext uri="{BB962C8B-B14F-4D97-AF65-F5344CB8AC3E}">
        <p14:creationId xmlns:p14="http://schemas.microsoft.com/office/powerpoint/2010/main" val="171529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ACE7-3309-1D8F-7E4B-C11EEAD1100A}"/>
              </a:ext>
            </a:extLst>
          </p:cNvPr>
          <p:cNvSpPr>
            <a:spLocks noGrp="1"/>
          </p:cNvSpPr>
          <p:nvPr>
            <p:ph type="title"/>
          </p:nvPr>
        </p:nvSpPr>
        <p:spPr>
          <a:xfrm>
            <a:off x="396765" y="266357"/>
            <a:ext cx="10515600" cy="717441"/>
          </a:xfrm>
        </p:spPr>
        <p:txBody>
          <a:bodyPr>
            <a:noAutofit/>
          </a:bodyPr>
          <a:lstStyle/>
          <a:p>
            <a:r>
              <a:rPr lang="en-US" sz="3200" dirty="0"/>
              <a:t>First, we are going to use a no-code approach …</a:t>
            </a:r>
            <a:endParaRPr lang="en-US" sz="3200" b="1" dirty="0">
              <a:latin typeface="Helvetica"/>
              <a:cs typeface="Helvetica"/>
            </a:endParaRPr>
          </a:p>
        </p:txBody>
      </p:sp>
      <p:sp>
        <p:nvSpPr>
          <p:cNvPr id="3" name="Slide Number Placeholder 2">
            <a:extLst>
              <a:ext uri="{FF2B5EF4-FFF2-40B4-BE49-F238E27FC236}">
                <a16:creationId xmlns:a16="http://schemas.microsoft.com/office/drawing/2014/main" id="{D30F01E2-C076-95D4-ED33-AC3F89331FFF}"/>
              </a:ext>
            </a:extLst>
          </p:cNvPr>
          <p:cNvSpPr>
            <a:spLocks noGrp="1"/>
          </p:cNvSpPr>
          <p:nvPr>
            <p:ph type="sldNum" sz="quarter" idx="12"/>
          </p:nvPr>
        </p:nvSpPr>
        <p:spPr/>
        <p:txBody>
          <a:bodyPr/>
          <a:lstStyle/>
          <a:p>
            <a:fld id="{1AE971F0-0CD2-4C47-8087-EBCE9716EA84}" type="slidenum">
              <a:rPr lang="en-GB" smtClean="0"/>
              <a:t>9</a:t>
            </a:fld>
            <a:endParaRPr lang="en-GB"/>
          </a:p>
        </p:txBody>
      </p:sp>
      <p:pic>
        <p:nvPicPr>
          <p:cNvPr id="4" name="Picture 2" descr="GitHub - biolab/orange3: 🍊 Orange: Interactive data analysis">
            <a:extLst>
              <a:ext uri="{FF2B5EF4-FFF2-40B4-BE49-F238E27FC236}">
                <a16:creationId xmlns:a16="http://schemas.microsoft.com/office/drawing/2014/main" id="{F1CCCAE3-DBC0-4146-4D72-F2B7CE6D4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929" y="1347556"/>
            <a:ext cx="6549671" cy="416288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6" name="Picture 4" descr="Orange Data Mining - Javatpoint">
            <a:extLst>
              <a:ext uri="{FF2B5EF4-FFF2-40B4-BE49-F238E27FC236}">
                <a16:creationId xmlns:a16="http://schemas.microsoft.com/office/drawing/2014/main" id="{F56F7CA0-9A59-A05D-F11A-21C4A5C9DB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3351" y="1561757"/>
            <a:ext cx="2389702" cy="265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53564"/>
      </p:ext>
    </p:extLst>
  </p:cSld>
  <p:clrMapOvr>
    <a:masterClrMapping/>
  </p:clrMapOvr>
</p:sld>
</file>

<file path=ppt/theme/theme1.xml><?xml version="1.0" encoding="utf-8"?>
<a:theme xmlns:a="http://schemas.openxmlformats.org/drawingml/2006/main" name="Office Theme">
  <a:themeElements>
    <a:clrScheme name="TU D SoC">
      <a:dk1>
        <a:sysClr val="windowText" lastClr="000000"/>
      </a:dk1>
      <a:lt1>
        <a:srgbClr val="FAFBFD"/>
      </a:lt1>
      <a:dk2>
        <a:srgbClr val="004C6C"/>
      </a:dk2>
      <a:lt2>
        <a:srgbClr val="FAFBFD"/>
      </a:lt2>
      <a:accent1>
        <a:srgbClr val="00A9B7"/>
      </a:accent1>
      <a:accent2>
        <a:srgbClr val="EB5793"/>
      </a:accent2>
      <a:accent3>
        <a:srgbClr val="B60057"/>
      </a:accent3>
      <a:accent4>
        <a:srgbClr val="CFC600"/>
      </a:accent4>
      <a:accent5>
        <a:srgbClr val="F49D6C"/>
      </a:accent5>
      <a:accent6>
        <a:srgbClr val="E94A41"/>
      </a:accent6>
      <a:hlink>
        <a:srgbClr val="6359A6"/>
      </a:hlink>
      <a:folHlink>
        <a:srgbClr val="837EBA"/>
      </a:folHlink>
    </a:clrScheme>
    <a:fontScheme name="Custom 3">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leTemplate.potx" id="{19A76EF7-685B-4DD9-AEC2-DD2E690A5E16}" vid="{F9D02FCD-DE17-4A7B-9E71-714D7E1CC4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F374BB96A3DE46B150CC6A9F517AE9" ma:contentTypeVersion="16" ma:contentTypeDescription="Create a new document." ma:contentTypeScope="" ma:versionID="58eb6e56134c165672897323c007ba07">
  <xsd:schema xmlns:xsd="http://www.w3.org/2001/XMLSchema" xmlns:xs="http://www.w3.org/2001/XMLSchema" xmlns:p="http://schemas.microsoft.com/office/2006/metadata/properties" xmlns:ns2="5fa573f1-0388-4933-b06f-1f1a0fb87c89" xmlns:ns3="7fe8872b-6cbd-4bc2-a1b1-93bd9d636a9c" targetNamespace="http://schemas.microsoft.com/office/2006/metadata/properties" ma:root="true" ma:fieldsID="1fc4ccf92a7e5d2a6ae2d68f2fa9ab8a" ns2:_="" ns3:_="">
    <xsd:import namespace="5fa573f1-0388-4933-b06f-1f1a0fb87c89"/>
    <xsd:import namespace="7fe8872b-6cbd-4bc2-a1b1-93bd9d636a9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573f1-0388-4933-b06f-1f1a0fb87c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168bf0-f213-4887-af2e-cac682fa240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fe8872b-6cbd-4bc2-a1b1-93bd9d636a9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b5aa41c-e4fb-41a8-90d6-833c8917b781}" ma:internalName="TaxCatchAll" ma:showField="CatchAllData" ma:web="7fe8872b-6cbd-4bc2-a1b1-93bd9d636a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fe8872b-6cbd-4bc2-a1b1-93bd9d636a9c" xsi:nil="true"/>
    <lcf76f155ced4ddcb4097134ff3c332f xmlns="5fa573f1-0388-4933-b06f-1f1a0fb87c89">
      <Terms xmlns="http://schemas.microsoft.com/office/infopath/2007/PartnerControls"/>
    </lcf76f155ced4ddcb4097134ff3c332f>
    <SharedWithUsers xmlns="7fe8872b-6cbd-4bc2-a1b1-93bd9d636a9c">
      <UserInfo>
        <DisplayName>School of Computer Science-Staff-City Members</DisplayName>
        <AccountId>138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A7A6EA-8ED6-49B7-80BA-80AB3E7256ED}">
  <ds:schemaRefs>
    <ds:schemaRef ds:uri="5fa573f1-0388-4933-b06f-1f1a0fb87c89"/>
    <ds:schemaRef ds:uri="7fe8872b-6cbd-4bc2-a1b1-93bd9d636a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0FDB3D-FF19-4870-A552-A7FC0B3873D1}">
  <ds:schemaRefs>
    <ds:schemaRef ds:uri="http://purl.org/dc/terms/"/>
    <ds:schemaRef ds:uri="http://schemas.microsoft.com/office/infopath/2007/PartnerControls"/>
    <ds:schemaRef ds:uri="http://purl.org/dc/dcmitype/"/>
    <ds:schemaRef ds:uri="http://schemas.microsoft.com/office/2006/documentManagement/types"/>
    <ds:schemaRef ds:uri="http://purl.org/dc/elements/1.1/"/>
    <ds:schemaRef ds:uri="5fa573f1-0388-4933-b06f-1f1a0fb87c89"/>
    <ds:schemaRef ds:uri="http://schemas.openxmlformats.org/package/2006/metadata/core-properties"/>
    <ds:schemaRef ds:uri="7fe8872b-6cbd-4bc2-a1b1-93bd9d636a9c"/>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0260636-9BC8-41CD-BA34-5B1D5FA4C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2931</TotalTime>
  <Words>4588</Words>
  <Application>Microsoft Macintosh PowerPoint</Application>
  <PresentationFormat>Widescreen</PresentationFormat>
  <Paragraphs>495</Paragraphs>
  <Slides>72</Slides>
  <Notes>34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ＭＳ Ｐゴシック</vt:lpstr>
      <vt:lpstr>Abadi Extra Light</vt:lpstr>
      <vt:lpstr>Apple Color Emoji</vt:lpstr>
      <vt:lpstr>arial</vt:lpstr>
      <vt:lpstr>arial</vt:lpstr>
      <vt:lpstr>Calibri</vt:lpstr>
      <vt:lpstr>Google Sans</vt:lpstr>
      <vt:lpstr>Helvetica</vt:lpstr>
      <vt:lpstr>Mangal</vt:lpstr>
      <vt:lpstr>Roboto</vt:lpstr>
      <vt:lpstr>Söhne</vt:lpstr>
      <vt:lpstr>Times New Roman</vt:lpstr>
      <vt:lpstr>Wingdings</vt:lpstr>
      <vt:lpstr>Office Theme</vt:lpstr>
      <vt:lpstr>Introduction to Data Mining Dr Luis Miralles</vt:lpstr>
      <vt:lpstr>Lesson Outline</vt:lpstr>
      <vt:lpstr>Section 1:  Teaching philosophy</vt:lpstr>
      <vt:lpstr>How this module will be evaluated</vt:lpstr>
      <vt:lpstr>About me</vt:lpstr>
      <vt:lpstr>PowerPoint Presentation</vt:lpstr>
      <vt:lpstr>Learn by playing</vt:lpstr>
      <vt:lpstr>Syllabus: Take a look at it</vt:lpstr>
      <vt:lpstr>First, we are going to use a no-code approach …</vt:lpstr>
      <vt:lpstr>Orange data mining</vt:lpstr>
      <vt:lpstr>Why Orange is a good tool?</vt:lpstr>
      <vt:lpstr>Some benefits of commercial tools</vt:lpstr>
      <vt:lpstr>Approached to Data Mining</vt:lpstr>
      <vt:lpstr>We are not scared of coding!</vt:lpstr>
      <vt:lpstr>Which computer languages are more popular for data science?</vt:lpstr>
      <vt:lpstr>Popular languages for data science</vt:lpstr>
      <vt:lpstr>Approach to Chat GPT and Google Gemini</vt:lpstr>
      <vt:lpstr>Evolution of the attention spam</vt:lpstr>
      <vt:lpstr>Social media wants your attention</vt:lpstr>
      <vt:lpstr>Defend from Social media platforms</vt:lpstr>
      <vt:lpstr>Set an alarm to detect movement</vt:lpstr>
      <vt:lpstr>Resources for Presentations</vt:lpstr>
      <vt:lpstr>PowerPoint Presentation</vt:lpstr>
      <vt:lpstr>PowerPoint Presentation</vt:lpstr>
      <vt:lpstr>Section 2:  Definition of data mining</vt:lpstr>
      <vt:lpstr>Definitions of data mining – Part 1</vt:lpstr>
      <vt:lpstr>Definitions of data mining – Part 2</vt:lpstr>
      <vt:lpstr>Definitions of data mining – Part 3</vt:lpstr>
      <vt:lpstr>Data Science versus Data Mining</vt:lpstr>
      <vt:lpstr>Data Mining Is Multidisciplinary</vt:lpstr>
      <vt:lpstr>Data Mining versus Data Science</vt:lpstr>
      <vt:lpstr>PowerPoint Presentation</vt:lpstr>
      <vt:lpstr>PowerPoint Presentation</vt:lpstr>
      <vt:lpstr>Data Science terms</vt:lpstr>
      <vt:lpstr>Section 3: Definition of machine learning</vt:lpstr>
      <vt:lpstr>What is Machine Learning?</vt:lpstr>
      <vt:lpstr>What is Machine Learning?</vt:lpstr>
      <vt:lpstr>Jeff Bezos 1964 - Present</vt:lpstr>
      <vt:lpstr>Alan Turing 1912-1954</vt:lpstr>
      <vt:lpstr>PowerPoint Presentation</vt:lpstr>
      <vt:lpstr>Machine learning just is one phase</vt:lpstr>
      <vt:lpstr>What is Machine Learning?</vt:lpstr>
      <vt:lpstr>How to approach a Data Science Project</vt:lpstr>
      <vt:lpstr>Section 4: Main concepts</vt:lpstr>
      <vt:lpstr>What are the advantages of Data Mining?</vt:lpstr>
      <vt:lpstr>Advantages of ML</vt:lpstr>
      <vt:lpstr>What is Deep Learning, and what is its relation to ML?</vt:lpstr>
      <vt:lpstr>What is Deep Learning?</vt:lpstr>
      <vt:lpstr>Importance of Explainability</vt:lpstr>
      <vt:lpstr>Typical errors in ML</vt:lpstr>
      <vt:lpstr>PowerPoint Presentation</vt:lpstr>
      <vt:lpstr>Analytics - The Challenge</vt:lpstr>
      <vt:lpstr>PowerPoint Presentation</vt:lpstr>
      <vt:lpstr>PowerPoint Presentation</vt:lpstr>
      <vt:lpstr>PowerPoint Presentation</vt:lpstr>
      <vt:lpstr>Data Science at Amazon</vt:lpstr>
      <vt:lpstr>Section 5: Data Mining applications examples</vt:lpstr>
      <vt:lpstr>Fraud Detection</vt:lpstr>
      <vt:lpstr>Higher Education</vt:lpstr>
      <vt:lpstr>HCM Analytics</vt:lpstr>
      <vt:lpstr>Product &amp; Merchandising Management of Retailers</vt:lpstr>
      <vt:lpstr>Customer Churn Management</vt:lpstr>
      <vt:lpstr>Examples: Telecommunications</vt:lpstr>
      <vt:lpstr>Customer Sentiment</vt:lpstr>
      <vt:lpstr>Insurance Fraud</vt:lpstr>
      <vt:lpstr>Examples: Health</vt:lpstr>
      <vt:lpstr>Examples: Finance</vt:lpstr>
      <vt:lpstr>Examples: Retail</vt:lpstr>
      <vt:lpstr>Examples: Retail</vt:lpstr>
      <vt:lpstr>Necessity is the mother of the invention</vt:lpstr>
      <vt:lpstr>The Future of Shopping</vt:lpstr>
      <vt:lpstr>Other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Luis Miralles</dc:creator>
  <cp:lastModifiedBy>Luis Miralles</cp:lastModifiedBy>
  <cp:revision>4</cp:revision>
  <dcterms:created xsi:type="dcterms:W3CDTF">2023-08-17T14:07:02Z</dcterms:created>
  <dcterms:modified xsi:type="dcterms:W3CDTF">2025-09-22T11:33:24Z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0x01010060F374BB96A3DE46B150CC6A9F517AE9</vt:lpwstr>
  </property>
  <property fmtid="{D5CDD505-2E9C-101B-9397-08002B2CF9AE}" pid="3" name="MediaServiceImageTags">
    <vt:lpwstr/>
  </property>
</Properties>
</file>